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4"/>
  </p:sldMasterIdLst>
  <p:notesMasterIdLst>
    <p:notesMasterId r:id="rId9"/>
  </p:notesMasterIdLst>
  <p:sldIdLst>
    <p:sldId id="256" r:id="rId5"/>
    <p:sldId id="271" r:id="rId6"/>
    <p:sldId id="278" r:id="rId7"/>
    <p:sldId id="289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rimson Text" panose="02000503000000000000" pitchFamily="2" charset="77"/>
      <p:regular r:id="rId16"/>
      <p:bold r:id="rId17"/>
      <p:italic r:id="rId18"/>
      <p:boldItalic r:id="rId19"/>
    </p:embeddedFont>
    <p:embeddedFont>
      <p:font typeface="FreightSans Pro Book" panose="02000606030000020004" pitchFamily="2" charset="0"/>
      <p:regular r:id="rId20"/>
      <p:italic r:id="rId21"/>
    </p:embeddedFont>
    <p:embeddedFont>
      <p:font typeface="Museo Slab 500" panose="02000000000000000000" pitchFamily="2" charset="77"/>
      <p:regular r:id="rId22"/>
      <p: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4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984"/>
    <a:srgbClr val="00A7E1"/>
    <a:srgbClr val="005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5FB702-31DC-BA40-B971-23237780E09C}" v="8" dt="2022-09-08T15:37:26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31"/>
    <p:restoredTop sz="87674"/>
  </p:normalViewPr>
  <p:slideViewPr>
    <p:cSldViewPr snapToGrid="0" snapToObjects="1">
      <p:cViewPr varScale="1">
        <p:scale>
          <a:sx n="128" d="100"/>
          <a:sy n="128" d="100"/>
        </p:scale>
        <p:origin x="200" y="672"/>
      </p:cViewPr>
      <p:guideLst>
        <p:guide orient="horz"/>
        <p:guide pos="24"/>
        <p:guide orient="horz" pos="4320"/>
        <p:guide orient="horz"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microsoft.com/office/2015/10/relationships/revisionInfo" Target="revisionInfo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C66E4-9694-CD46-9406-FD0556528C5E}" type="datetimeFigureOut">
              <a:rPr lang="en-US" smtClean="0"/>
              <a:t>9/8/22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1EFE6-6217-7742-A452-FE19B74EB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6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1EFE6-6217-7742-A452-FE19B74EBF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6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1EFE6-6217-7742-A452-FE19B74EBF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5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B3BC-1D71-764A-A0BE-EA98A5DA8A1D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6A8B-1CC9-B24C-AE01-42EF7FDD24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45CC3-9231-9E46-805F-564AFDBB1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73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B3BC-1D71-764A-A0BE-EA98A5DA8A1D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6A8B-1CC9-B24C-AE01-42EF7FDD2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6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B3BC-1D71-764A-A0BE-EA98A5DA8A1D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6A8B-1CC9-B24C-AE01-42EF7FDD2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0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8757"/>
            <a:ext cx="10515600" cy="44882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B3BC-1D71-764A-A0BE-EA98A5DA8A1D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6A8B-1CC9-B24C-AE01-42EF7FDD248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5A2B32F-54AA-DC4D-BFD2-9242A1E74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3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973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B3BC-1D71-764A-A0BE-EA98A5DA8A1D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6A8B-1CC9-B24C-AE01-42EF7FDD2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9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B3BC-1D71-764A-A0BE-EA98A5DA8A1D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6A8B-1CC9-B24C-AE01-42EF7FDD2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5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B3BC-1D71-764A-A0BE-EA98A5DA8A1D}" type="datetimeFigureOut">
              <a:rPr lang="en-US" smtClean="0"/>
              <a:t>9/8/22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6A8B-1CC9-B24C-AE01-42EF7FDD2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0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7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B3BC-1D71-764A-A0BE-EA98A5DA8A1D}" type="datetimeFigureOut">
              <a:rPr lang="en-US" smtClean="0"/>
              <a:t>9/8/22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6A8B-1CC9-B24C-AE01-42EF7FDD2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95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B3BC-1D71-764A-A0BE-EA98A5DA8A1D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6A8B-1CC9-B24C-AE01-42EF7FDD2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B3BC-1D71-764A-A0BE-EA98A5DA8A1D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6A8B-1CC9-B24C-AE01-42EF7FDD2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0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247ECF-40C1-4D4B-88CD-543A12956CDA}"/>
              </a:ext>
            </a:extLst>
          </p:cNvPr>
          <p:cNvGrpSpPr/>
          <p:nvPr userDrawn="1"/>
        </p:nvGrpSpPr>
        <p:grpSpPr>
          <a:xfrm>
            <a:off x="838200" y="5872429"/>
            <a:ext cx="10515600" cy="45720"/>
            <a:chOff x="838200" y="5913619"/>
            <a:chExt cx="10515600" cy="457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D5D42B-4E91-CC4E-AA24-9A3804C706D0}"/>
                </a:ext>
              </a:extLst>
            </p:cNvPr>
            <p:cNvSpPr/>
            <p:nvPr userDrawn="1"/>
          </p:nvSpPr>
          <p:spPr>
            <a:xfrm>
              <a:off x="838200" y="5913620"/>
              <a:ext cx="6042285" cy="45719"/>
            </a:xfrm>
            <a:prstGeom prst="rect">
              <a:avLst/>
            </a:prstGeom>
            <a:solidFill>
              <a:srgbClr val="4F29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635988-728C-B849-BB8E-4C5C6DEFD3CE}"/>
                </a:ext>
              </a:extLst>
            </p:cNvPr>
            <p:cNvSpPr/>
            <p:nvPr userDrawn="1"/>
          </p:nvSpPr>
          <p:spPr>
            <a:xfrm>
              <a:off x="6880485" y="5913619"/>
              <a:ext cx="3673616" cy="45719"/>
            </a:xfrm>
            <a:prstGeom prst="rect">
              <a:avLst/>
            </a:prstGeom>
            <a:solidFill>
              <a:srgbClr val="00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0951D2-0AE5-714A-B015-9B86D68A646A}"/>
                </a:ext>
              </a:extLst>
            </p:cNvPr>
            <p:cNvSpPr/>
            <p:nvPr userDrawn="1"/>
          </p:nvSpPr>
          <p:spPr>
            <a:xfrm>
              <a:off x="10515599" y="5913619"/>
              <a:ext cx="838201" cy="45719"/>
            </a:xfrm>
            <a:prstGeom prst="rect">
              <a:avLst/>
            </a:prstGeom>
            <a:solidFill>
              <a:srgbClr val="005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9A04F27-F705-D042-A9BF-B347E6A7A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8200" y="6045157"/>
            <a:ext cx="2020331" cy="50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F2984"/>
          </a:solidFill>
          <a:latin typeface="Museo Slab 5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A7E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eightSans Pro Book" panose="020006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7E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eightSans Pro Book" panose="020006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7E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eightSans Pro Book" panose="020006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7E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eightSans Pro Book" panose="020006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7E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eightSans Pro Book" panose="020006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2ED5B3B-948F-9941-9C64-D7E59620C511}"/>
              </a:ext>
            </a:extLst>
          </p:cNvPr>
          <p:cNvSpPr txBox="1"/>
          <p:nvPr/>
        </p:nvSpPr>
        <p:spPr>
          <a:xfrm>
            <a:off x="0" y="2839527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rimson Text" panose="02000503000000000000" pitchFamily="2" charset="77"/>
              </a:rPr>
              <a:t>Headline Goes Here</a:t>
            </a:r>
            <a:endParaRPr lang="en-US" sz="6600" b="1" i="1" dirty="0">
              <a:solidFill>
                <a:schemeClr val="bg1"/>
              </a:solidFill>
              <a:latin typeface="Crimson Text" panose="02000503000000000000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1412C7-FA8D-4F49-9EAB-5514F8B51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950" y="1580610"/>
            <a:ext cx="3328797" cy="856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ECE33-9DAB-ED9B-6C63-54B672BD521F}"/>
              </a:ext>
            </a:extLst>
          </p:cNvPr>
          <p:cNvSpPr txBox="1"/>
          <p:nvPr/>
        </p:nvSpPr>
        <p:spPr>
          <a:xfrm>
            <a:off x="0" y="394181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3949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1EE0-D45A-E943-ABB6-0ED20C0E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46024"/>
            <a:ext cx="10122724" cy="1325563"/>
          </a:xfrm>
        </p:spPr>
        <p:txBody>
          <a:bodyPr/>
          <a:lstStyle/>
          <a:p>
            <a:r>
              <a:rPr lang="en-US" b="1" dirty="0">
                <a:latin typeface="Crimson Text" panose="02000503000000000000" pitchFamily="2" charset="77"/>
              </a:rPr>
              <a:t>Headline here</a:t>
            </a:r>
            <a:endParaRPr lang="en-US" b="1" spc="-150" dirty="0">
              <a:latin typeface="Crimson Text" panose="02000503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5F97A-132E-B341-9B84-6A8C46D88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59096"/>
            <a:ext cx="7053945" cy="426980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am a bullet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am a bullet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am a bullet</a:t>
            </a:r>
          </a:p>
          <a:p>
            <a:pPr lvl="1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am a sub-bullet </a:t>
            </a:r>
          </a:p>
          <a:p>
            <a:pPr lvl="1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am a sub-bullet </a:t>
            </a:r>
          </a:p>
          <a:p>
            <a:pPr marL="0" indent="0">
              <a:buNone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D7B96-B41F-F10D-7304-0E3B4D6D4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0"/>
          <a:stretch/>
        </p:blipFill>
        <p:spPr>
          <a:xfrm>
            <a:off x="7036775" y="812799"/>
            <a:ext cx="3924150" cy="4551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818938-DD40-C6C1-6B58-3BE9BE58AD0D}"/>
              </a:ext>
            </a:extLst>
          </p:cNvPr>
          <p:cNvSpPr txBox="1"/>
          <p:nvPr/>
        </p:nvSpPr>
        <p:spPr>
          <a:xfrm>
            <a:off x="7036775" y="4402667"/>
            <a:ext cx="392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4F2984"/>
                </a:highlight>
              </a:rPr>
              <a:t>Image should be placed to the right</a:t>
            </a:r>
            <a:br>
              <a:rPr lang="en-US" dirty="0">
                <a:solidFill>
                  <a:schemeClr val="bg1"/>
                </a:solidFill>
                <a:highlight>
                  <a:srgbClr val="4F2984"/>
                </a:highlight>
              </a:rPr>
            </a:br>
            <a:r>
              <a:rPr lang="en-US" dirty="0">
                <a:solidFill>
                  <a:schemeClr val="bg1"/>
                </a:solidFill>
                <a:highlight>
                  <a:srgbClr val="4F2984"/>
                </a:highlight>
              </a:rPr>
              <a:t> (Placeholder)</a:t>
            </a:r>
          </a:p>
        </p:txBody>
      </p:sp>
    </p:spTree>
    <p:extLst>
      <p:ext uri="{BB962C8B-B14F-4D97-AF65-F5344CB8AC3E}">
        <p14:creationId xmlns:p14="http://schemas.microsoft.com/office/powerpoint/2010/main" val="792555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1EE0-D45A-E943-ABB6-0ED20C0E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37506"/>
            <a:ext cx="10502734" cy="1758568"/>
          </a:xfrm>
        </p:spPr>
        <p:txBody>
          <a:bodyPr>
            <a:noAutofit/>
          </a:bodyPr>
          <a:lstStyle/>
          <a:p>
            <a:r>
              <a:rPr lang="en-US" b="1" dirty="0">
                <a:latin typeface="Crimson Text" panose="02000503000000000000" pitchFamily="2" charset="77"/>
              </a:rPr>
              <a:t>Headline here</a:t>
            </a:r>
            <a:br>
              <a:rPr lang="en-US" sz="3400" b="1" dirty="0">
                <a:latin typeface="Crimson Text" panose="02000503000000000000" pitchFamily="2" charset="77"/>
              </a:rPr>
            </a:br>
            <a:r>
              <a:rPr lang="en-US" sz="2800" b="1" dirty="0">
                <a:latin typeface="Crimson Text" panose="02000503000000000000" pitchFamily="2" charset="77"/>
              </a:rPr>
              <a:t>Sub headline Here</a:t>
            </a:r>
            <a:endParaRPr lang="en-US" sz="3400" b="1" spc="-150" dirty="0">
              <a:latin typeface="Crimson Text" panose="02000503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5F97A-132E-B341-9B84-6A8C46D88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93174"/>
            <a:ext cx="6042103" cy="407323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am a paragraph. You can put body copy here.</a:t>
            </a:r>
          </a:p>
        </p:txBody>
      </p:sp>
      <p:pic>
        <p:nvPicPr>
          <p:cNvPr id="6" name="Picture 5" descr="A picture containing sky, outdoor, flower, ground&#10;&#10;Description automatically generated">
            <a:extLst>
              <a:ext uri="{FF2B5EF4-FFF2-40B4-BE49-F238E27FC236}">
                <a16:creationId xmlns:a16="http://schemas.microsoft.com/office/drawing/2014/main" id="{25EF453D-E2F8-CEE2-5A26-21D2E5965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13" r="16349"/>
          <a:stretch/>
        </p:blipFill>
        <p:spPr>
          <a:xfrm>
            <a:off x="6880302" y="1116790"/>
            <a:ext cx="4341628" cy="4376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D70A1D-5B12-42CD-A2BB-6E520BAD9680}"/>
              </a:ext>
            </a:extLst>
          </p:cNvPr>
          <p:cNvSpPr txBox="1"/>
          <p:nvPr/>
        </p:nvSpPr>
        <p:spPr>
          <a:xfrm>
            <a:off x="6880302" y="4538761"/>
            <a:ext cx="434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4F2984"/>
                </a:highlight>
              </a:rPr>
              <a:t>Image should be placed to the right</a:t>
            </a:r>
            <a:br>
              <a:rPr lang="en-US" dirty="0">
                <a:solidFill>
                  <a:schemeClr val="bg1"/>
                </a:solidFill>
                <a:highlight>
                  <a:srgbClr val="4F2984"/>
                </a:highlight>
              </a:rPr>
            </a:br>
            <a:r>
              <a:rPr lang="en-US" dirty="0">
                <a:solidFill>
                  <a:schemeClr val="bg1"/>
                </a:solidFill>
                <a:highlight>
                  <a:srgbClr val="4F2984"/>
                </a:highlight>
              </a:rPr>
              <a:t> (Placeholder)</a:t>
            </a:r>
          </a:p>
        </p:txBody>
      </p:sp>
    </p:spTree>
    <p:extLst>
      <p:ext uri="{BB962C8B-B14F-4D97-AF65-F5344CB8AC3E}">
        <p14:creationId xmlns:p14="http://schemas.microsoft.com/office/powerpoint/2010/main" val="336812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outdoor, day&#10;&#10;Description automatically generated">
            <a:extLst>
              <a:ext uri="{FF2B5EF4-FFF2-40B4-BE49-F238E27FC236}">
                <a16:creationId xmlns:a16="http://schemas.microsoft.com/office/drawing/2014/main" id="{8B1B7E69-4EBD-EE9F-5856-99553E4C3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4889"/>
            <a:ext cx="12230100" cy="8117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ED5B3B-948F-9941-9C64-D7E59620C511}"/>
              </a:ext>
            </a:extLst>
          </p:cNvPr>
          <p:cNvSpPr txBox="1"/>
          <p:nvPr/>
        </p:nvSpPr>
        <p:spPr>
          <a:xfrm>
            <a:off x="0" y="2839527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rimson Text" panose="02000503000000000000" pitchFamily="2" charset="77"/>
              </a:rPr>
              <a:t>Questions?</a:t>
            </a:r>
            <a:endParaRPr lang="en-US" sz="6600" b="1" i="1" dirty="0">
              <a:solidFill>
                <a:schemeClr val="bg1"/>
              </a:solidFill>
              <a:latin typeface="Crimson Text" panose="02000503000000000000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1412C7-FA8D-4F49-9EAB-5514F8B51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601" y="5565469"/>
            <a:ext cx="3328797" cy="85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08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5ea4c92-68aa-41a6-90bc-9004da3bf76f" xsi:nil="true"/>
    <lcf76f155ced4ddcb4097134ff3c332f xmlns="a1f05f02-9fd5-4ba4-b4d1-83e9835931b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6F78842771384A8EAB674A7564069F" ma:contentTypeVersion="18" ma:contentTypeDescription="Create a new document." ma:contentTypeScope="" ma:versionID="8d39a13655603f0e043cdbbfe93ef122">
  <xsd:schema xmlns:xsd="http://www.w3.org/2001/XMLSchema" xmlns:xs="http://www.w3.org/2001/XMLSchema" xmlns:p="http://schemas.microsoft.com/office/2006/metadata/properties" xmlns:ns1="http://schemas.microsoft.com/sharepoint/v3" xmlns:ns2="a1f05f02-9fd5-4ba4-b4d1-83e9835931bf" xmlns:ns3="25ea4c92-68aa-41a6-90bc-9004da3bf76f" targetNamespace="http://schemas.microsoft.com/office/2006/metadata/properties" ma:root="true" ma:fieldsID="56b855dd9fc94029237d5862df92a2c3" ns1:_="" ns2:_="" ns3:_="">
    <xsd:import namespace="http://schemas.microsoft.com/sharepoint/v3"/>
    <xsd:import namespace="a1f05f02-9fd5-4ba4-b4d1-83e9835931bf"/>
    <xsd:import namespace="25ea4c92-68aa-41a6-90bc-9004da3bf7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f05f02-9fd5-4ba4-b4d1-83e9835931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8618eac-38f4-4b6c-91cd-f4933afba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ea4c92-68aa-41a6-90bc-9004da3bf76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1be5043-dfd9-482d-a11d-6f2fe66496cb}" ma:internalName="TaxCatchAll" ma:showField="CatchAllData" ma:web="25ea4c92-68aa-41a6-90bc-9004da3bf7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189F81-8DD7-48E9-B3A8-EF203B14992F}">
  <ds:schemaRefs>
    <ds:schemaRef ds:uri="25ea4c92-68aa-41a6-90bc-9004da3bf76f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a1f05f02-9fd5-4ba4-b4d1-83e9835931bf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9212E3B-43D6-403B-B288-E1C176F552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1f05f02-9fd5-4ba4-b4d1-83e9835931bf"/>
    <ds:schemaRef ds:uri="25ea4c92-68aa-41a6-90bc-9004da3bf7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1EE126-7789-4653-97E9-0987CF960B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2074</TotalTime>
  <Words>74</Words>
  <Application>Microsoft Macintosh PowerPoint</Application>
  <PresentationFormat>Widescreen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Calibri Light</vt:lpstr>
      <vt:lpstr>FreightSans Pro Book</vt:lpstr>
      <vt:lpstr>Museo Slab 500</vt:lpstr>
      <vt:lpstr>Calibri</vt:lpstr>
      <vt:lpstr>Crimson Text</vt:lpstr>
      <vt:lpstr>Arial</vt:lpstr>
      <vt:lpstr>Office Theme</vt:lpstr>
      <vt:lpstr>PowerPoint Presentation</vt:lpstr>
      <vt:lpstr>Headline here</vt:lpstr>
      <vt:lpstr>Headline here Sub headline Here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Ryan</dc:creator>
  <cp:lastModifiedBy>Samantha Ryan</cp:lastModifiedBy>
  <cp:revision>15</cp:revision>
  <dcterms:created xsi:type="dcterms:W3CDTF">2021-09-07T15:24:00Z</dcterms:created>
  <dcterms:modified xsi:type="dcterms:W3CDTF">2022-09-08T15:37:57Z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0x010100CE6F78842771384A8EAB674A7564069F</vt:lpwstr>
  </property>
  <property fmtid="{D5CDD505-2E9C-101B-9397-08002B2CF9AE}" pid="3" name="MediaServiceImageTags">
    <vt:lpwstr/>
  </property>
</Properties>
</file>