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5"/>
  </p:notesMasterIdLst>
  <p:handoutMasterIdLst>
    <p:handoutMasterId r:id="rId66"/>
  </p:handoutMasterIdLst>
  <p:sldIdLst>
    <p:sldId id="256" r:id="rId3"/>
    <p:sldId id="441" r:id="rId4"/>
    <p:sldId id="360" r:id="rId5"/>
    <p:sldId id="433" r:id="rId6"/>
    <p:sldId id="434" r:id="rId7"/>
    <p:sldId id="436" r:id="rId8"/>
    <p:sldId id="435" r:id="rId9"/>
    <p:sldId id="422" r:id="rId10"/>
    <p:sldId id="423" r:id="rId11"/>
    <p:sldId id="440" r:id="rId12"/>
    <p:sldId id="375" r:id="rId13"/>
    <p:sldId id="444" r:id="rId14"/>
    <p:sldId id="445" r:id="rId15"/>
    <p:sldId id="439" r:id="rId16"/>
    <p:sldId id="446" r:id="rId17"/>
    <p:sldId id="271" r:id="rId18"/>
    <p:sldId id="275" r:id="rId19"/>
    <p:sldId id="346" r:id="rId20"/>
    <p:sldId id="347" r:id="rId21"/>
    <p:sldId id="258" r:id="rId22"/>
    <p:sldId id="432" r:id="rId23"/>
    <p:sldId id="437" r:id="rId24"/>
    <p:sldId id="430" r:id="rId25"/>
    <p:sldId id="431" r:id="rId26"/>
    <p:sldId id="416" r:id="rId27"/>
    <p:sldId id="279" r:id="rId28"/>
    <p:sldId id="281" r:id="rId29"/>
    <p:sldId id="351" r:id="rId30"/>
    <p:sldId id="352" r:id="rId31"/>
    <p:sldId id="353" r:id="rId32"/>
    <p:sldId id="354" r:id="rId33"/>
    <p:sldId id="282" r:id="rId34"/>
    <p:sldId id="350" r:id="rId35"/>
    <p:sldId id="382" r:id="rId36"/>
    <p:sldId id="386" r:id="rId37"/>
    <p:sldId id="428" r:id="rId38"/>
    <p:sldId id="429" r:id="rId39"/>
    <p:sldId id="387" r:id="rId40"/>
    <p:sldId id="390" r:id="rId41"/>
    <p:sldId id="420" r:id="rId42"/>
    <p:sldId id="424" r:id="rId43"/>
    <p:sldId id="421" r:id="rId44"/>
    <p:sldId id="425" r:id="rId45"/>
    <p:sldId id="426" r:id="rId46"/>
    <p:sldId id="391" r:id="rId47"/>
    <p:sldId id="412" r:id="rId48"/>
    <p:sldId id="403" r:id="rId49"/>
    <p:sldId id="404" r:id="rId50"/>
    <p:sldId id="405" r:id="rId51"/>
    <p:sldId id="384" r:id="rId52"/>
    <p:sldId id="385" r:id="rId53"/>
    <p:sldId id="383" r:id="rId54"/>
    <p:sldId id="411" r:id="rId55"/>
    <p:sldId id="388" r:id="rId56"/>
    <p:sldId id="389" r:id="rId57"/>
    <p:sldId id="417" r:id="rId58"/>
    <p:sldId id="418" r:id="rId59"/>
    <p:sldId id="406" r:id="rId60"/>
    <p:sldId id="361" r:id="rId61"/>
    <p:sldId id="362" r:id="rId62"/>
    <p:sldId id="357" r:id="rId63"/>
    <p:sldId id="356" r:id="rId64"/>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434" autoAdjust="0"/>
  </p:normalViewPr>
  <p:slideViewPr>
    <p:cSldViewPr snapToGrid="0">
      <p:cViewPr varScale="1">
        <p:scale>
          <a:sx n="48" d="100"/>
          <a:sy n="48" d="100"/>
        </p:scale>
        <p:origin x="1018" y="43"/>
      </p:cViewPr>
      <p:guideLst/>
    </p:cSldViewPr>
  </p:slideViewPr>
  <p:outlineViewPr>
    <p:cViewPr>
      <p:scale>
        <a:sx n="33" d="100"/>
        <a:sy n="33" d="100"/>
      </p:scale>
      <p:origin x="0" y="-28182"/>
    </p:cViewPr>
  </p:outlineViewPr>
  <p:notesTextViewPr>
    <p:cViewPr>
      <p:scale>
        <a:sx n="400" d="100"/>
        <a:sy n="400" d="100"/>
      </p:scale>
      <p:origin x="0" y="0"/>
    </p:cViewPr>
  </p:notesTextViewPr>
  <p:sorterViewPr>
    <p:cViewPr>
      <p:scale>
        <a:sx n="100" d="100"/>
        <a:sy n="100" d="100"/>
      </p:scale>
      <p:origin x="0" y="-950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234AB4-7AA7-4F69-ADF6-825430385255}"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6985AF45-E256-4317-A414-6AF4CB9CA882}">
      <dgm:prSet/>
      <dgm:spPr/>
      <dgm:t>
        <a:bodyPr/>
        <a:lstStyle/>
        <a:p>
          <a:r>
            <a:rPr lang="en-US"/>
            <a:t>Pain</a:t>
          </a:r>
        </a:p>
      </dgm:t>
    </dgm:pt>
    <dgm:pt modelId="{B1D1FDE5-25EE-440F-8C09-5ADA566F82D7}" type="parTrans" cxnId="{CCBAB9D4-3A66-4319-A9FC-D5AB9B807422}">
      <dgm:prSet/>
      <dgm:spPr/>
      <dgm:t>
        <a:bodyPr/>
        <a:lstStyle/>
        <a:p>
          <a:endParaRPr lang="en-US"/>
        </a:p>
      </dgm:t>
    </dgm:pt>
    <dgm:pt modelId="{37576B94-3110-4FB2-887F-31B0537062E1}" type="sibTrans" cxnId="{CCBAB9D4-3A66-4319-A9FC-D5AB9B807422}">
      <dgm:prSet/>
      <dgm:spPr/>
      <dgm:t>
        <a:bodyPr/>
        <a:lstStyle/>
        <a:p>
          <a:endParaRPr lang="en-US"/>
        </a:p>
      </dgm:t>
    </dgm:pt>
    <dgm:pt modelId="{C1221181-4A91-4799-95FD-307C5B04E097}">
      <dgm:prSet/>
      <dgm:spPr/>
      <dgm:t>
        <a:bodyPr/>
        <a:lstStyle/>
        <a:p>
          <a:r>
            <a:rPr lang="en-US"/>
            <a:t>Dizziness </a:t>
          </a:r>
        </a:p>
      </dgm:t>
    </dgm:pt>
    <dgm:pt modelId="{B7EA1A1D-DFF8-47BA-AA65-E2CAEF57F787}" type="parTrans" cxnId="{D04F6421-E2EE-4733-816D-6C32E5DF6A08}">
      <dgm:prSet/>
      <dgm:spPr/>
      <dgm:t>
        <a:bodyPr/>
        <a:lstStyle/>
        <a:p>
          <a:endParaRPr lang="en-US"/>
        </a:p>
      </dgm:t>
    </dgm:pt>
    <dgm:pt modelId="{5E2F126F-134D-4859-87CC-18F861C887F1}" type="sibTrans" cxnId="{D04F6421-E2EE-4733-816D-6C32E5DF6A08}">
      <dgm:prSet/>
      <dgm:spPr/>
      <dgm:t>
        <a:bodyPr/>
        <a:lstStyle/>
        <a:p>
          <a:endParaRPr lang="en-US"/>
        </a:p>
      </dgm:t>
    </dgm:pt>
    <dgm:pt modelId="{EF4C233A-7007-4699-AB88-90C0A891FD16}">
      <dgm:prSet/>
      <dgm:spPr/>
      <dgm:t>
        <a:bodyPr/>
        <a:lstStyle/>
        <a:p>
          <a:r>
            <a:rPr lang="en-US"/>
            <a:t>Visual and auditory disturbances</a:t>
          </a:r>
        </a:p>
      </dgm:t>
    </dgm:pt>
    <dgm:pt modelId="{20CF4E44-82A8-4887-8977-EDD60622F095}" type="parTrans" cxnId="{8B84B391-D3E7-4B13-B3E8-80A206F8E82D}">
      <dgm:prSet/>
      <dgm:spPr/>
      <dgm:t>
        <a:bodyPr/>
        <a:lstStyle/>
        <a:p>
          <a:endParaRPr lang="en-US"/>
        </a:p>
      </dgm:t>
    </dgm:pt>
    <dgm:pt modelId="{52C59726-99AD-41F7-9D49-C9B4FD5B238A}" type="sibTrans" cxnId="{8B84B391-D3E7-4B13-B3E8-80A206F8E82D}">
      <dgm:prSet/>
      <dgm:spPr/>
      <dgm:t>
        <a:bodyPr/>
        <a:lstStyle/>
        <a:p>
          <a:endParaRPr lang="en-US"/>
        </a:p>
      </dgm:t>
    </dgm:pt>
    <dgm:pt modelId="{6AD5B837-B476-43AD-A55D-181C3BA34B3D}">
      <dgm:prSet/>
      <dgm:spPr/>
      <dgm:t>
        <a:bodyPr/>
        <a:lstStyle/>
        <a:p>
          <a:r>
            <a:rPr lang="en-US"/>
            <a:t>Temporomandibular joint dysfunction </a:t>
          </a:r>
        </a:p>
      </dgm:t>
    </dgm:pt>
    <dgm:pt modelId="{6A3A424D-BEC2-468C-B2F0-1CE1AA236F7B}" type="parTrans" cxnId="{17EFA8E5-2F0E-45E2-8E7A-FBA1C7F2C804}">
      <dgm:prSet/>
      <dgm:spPr/>
      <dgm:t>
        <a:bodyPr/>
        <a:lstStyle/>
        <a:p>
          <a:endParaRPr lang="en-US"/>
        </a:p>
      </dgm:t>
    </dgm:pt>
    <dgm:pt modelId="{968D8A0A-64F9-4A61-B10A-07CF662387C6}" type="sibTrans" cxnId="{17EFA8E5-2F0E-45E2-8E7A-FBA1C7F2C804}">
      <dgm:prSet/>
      <dgm:spPr/>
      <dgm:t>
        <a:bodyPr/>
        <a:lstStyle/>
        <a:p>
          <a:endParaRPr lang="en-US"/>
        </a:p>
      </dgm:t>
    </dgm:pt>
    <dgm:pt modelId="{670AE09A-4402-4E87-B305-A71C3355FC49}">
      <dgm:prSet/>
      <dgm:spPr/>
      <dgm:t>
        <a:bodyPr/>
        <a:lstStyle/>
        <a:p>
          <a:r>
            <a:rPr lang="en-US"/>
            <a:t>Photophobia </a:t>
          </a:r>
        </a:p>
      </dgm:t>
    </dgm:pt>
    <dgm:pt modelId="{8E27533C-E9AE-4BFA-85D3-64CF3D3455BC}" type="parTrans" cxnId="{D1F6CB17-4F30-4E2A-9AFC-69F226F6B918}">
      <dgm:prSet/>
      <dgm:spPr/>
      <dgm:t>
        <a:bodyPr/>
        <a:lstStyle/>
        <a:p>
          <a:endParaRPr lang="en-US"/>
        </a:p>
      </dgm:t>
    </dgm:pt>
    <dgm:pt modelId="{48C9DFAA-F92A-47C5-9D07-FC27AD291BDE}" type="sibTrans" cxnId="{D1F6CB17-4F30-4E2A-9AFC-69F226F6B918}">
      <dgm:prSet/>
      <dgm:spPr/>
      <dgm:t>
        <a:bodyPr/>
        <a:lstStyle/>
        <a:p>
          <a:endParaRPr lang="en-US"/>
        </a:p>
      </dgm:t>
    </dgm:pt>
    <dgm:pt modelId="{8D059446-CD4E-41CB-B756-99F090258F1C}">
      <dgm:prSet/>
      <dgm:spPr/>
      <dgm:t>
        <a:bodyPr/>
        <a:lstStyle/>
        <a:p>
          <a:r>
            <a:rPr lang="en-US"/>
            <a:t>Dysphonia </a:t>
          </a:r>
        </a:p>
      </dgm:t>
    </dgm:pt>
    <dgm:pt modelId="{5BB8D918-18FA-425B-9C5C-2869B1110327}" type="parTrans" cxnId="{76CEB574-AB26-4F96-B01C-626C1473105B}">
      <dgm:prSet/>
      <dgm:spPr/>
      <dgm:t>
        <a:bodyPr/>
        <a:lstStyle/>
        <a:p>
          <a:endParaRPr lang="en-US"/>
        </a:p>
      </dgm:t>
    </dgm:pt>
    <dgm:pt modelId="{C7C32BCC-D0C0-4388-AA19-CCB27E1F7804}" type="sibTrans" cxnId="{76CEB574-AB26-4F96-B01C-626C1473105B}">
      <dgm:prSet/>
      <dgm:spPr/>
      <dgm:t>
        <a:bodyPr/>
        <a:lstStyle/>
        <a:p>
          <a:endParaRPr lang="en-US"/>
        </a:p>
      </dgm:t>
    </dgm:pt>
    <dgm:pt modelId="{5C7BC2B8-5967-46B2-8E5E-6F4DF0BBD0A7}">
      <dgm:prSet/>
      <dgm:spPr/>
      <dgm:t>
        <a:bodyPr/>
        <a:lstStyle/>
        <a:p>
          <a:r>
            <a:rPr lang="en-US"/>
            <a:t>Dysphagia</a:t>
          </a:r>
        </a:p>
      </dgm:t>
    </dgm:pt>
    <dgm:pt modelId="{87C3790A-F849-4BC5-8339-518C5713F09A}" type="parTrans" cxnId="{AB58E053-EC95-44AE-80B9-141BA5113104}">
      <dgm:prSet/>
      <dgm:spPr/>
      <dgm:t>
        <a:bodyPr/>
        <a:lstStyle/>
        <a:p>
          <a:endParaRPr lang="en-US"/>
        </a:p>
      </dgm:t>
    </dgm:pt>
    <dgm:pt modelId="{84D630CD-124B-46A9-BC05-1171F4746D9A}" type="sibTrans" cxnId="{AB58E053-EC95-44AE-80B9-141BA5113104}">
      <dgm:prSet/>
      <dgm:spPr/>
      <dgm:t>
        <a:bodyPr/>
        <a:lstStyle/>
        <a:p>
          <a:endParaRPr lang="en-US"/>
        </a:p>
      </dgm:t>
    </dgm:pt>
    <dgm:pt modelId="{A251D15A-06A5-487B-B488-120A831B391B}">
      <dgm:prSet/>
      <dgm:spPr/>
      <dgm:t>
        <a:bodyPr/>
        <a:lstStyle/>
        <a:p>
          <a:r>
            <a:rPr lang="en-US"/>
            <a:t>Fatigue </a:t>
          </a:r>
        </a:p>
      </dgm:t>
    </dgm:pt>
    <dgm:pt modelId="{3D663107-9688-4DCB-953F-E8D54A725A38}" type="parTrans" cxnId="{B4AD35D5-9ED4-4094-9C0E-160F457F7400}">
      <dgm:prSet/>
      <dgm:spPr/>
      <dgm:t>
        <a:bodyPr/>
        <a:lstStyle/>
        <a:p>
          <a:endParaRPr lang="en-US"/>
        </a:p>
      </dgm:t>
    </dgm:pt>
    <dgm:pt modelId="{5FDC81AF-5C02-4974-B7FE-E3B9DB9FA9B5}" type="sibTrans" cxnId="{B4AD35D5-9ED4-4094-9C0E-160F457F7400}">
      <dgm:prSet/>
      <dgm:spPr/>
      <dgm:t>
        <a:bodyPr/>
        <a:lstStyle/>
        <a:p>
          <a:endParaRPr lang="en-US"/>
        </a:p>
      </dgm:t>
    </dgm:pt>
    <dgm:pt modelId="{5A01F009-25DF-47D8-8010-E72D78414B44}">
      <dgm:prSet/>
      <dgm:spPr/>
      <dgm:t>
        <a:bodyPr/>
        <a:lstStyle/>
        <a:p>
          <a:r>
            <a:rPr lang="en-US"/>
            <a:t>Cognitive difficulties such as concentration and memory loss, anxiety, insomnia, and depression (3, 5)</a:t>
          </a:r>
        </a:p>
      </dgm:t>
    </dgm:pt>
    <dgm:pt modelId="{6267E34F-2019-4EC3-811E-133A59FC64B0}" type="parTrans" cxnId="{D648ACFB-0B66-4204-90D5-9D9A420C356A}">
      <dgm:prSet/>
      <dgm:spPr/>
      <dgm:t>
        <a:bodyPr/>
        <a:lstStyle/>
        <a:p>
          <a:endParaRPr lang="en-US"/>
        </a:p>
      </dgm:t>
    </dgm:pt>
    <dgm:pt modelId="{9A0E771F-518C-4CE2-8322-B0D713BC4CE9}" type="sibTrans" cxnId="{D648ACFB-0B66-4204-90D5-9D9A420C356A}">
      <dgm:prSet/>
      <dgm:spPr/>
      <dgm:t>
        <a:bodyPr/>
        <a:lstStyle/>
        <a:p>
          <a:endParaRPr lang="en-US"/>
        </a:p>
      </dgm:t>
    </dgm:pt>
    <dgm:pt modelId="{8F5076F3-0DE0-4480-A493-38DEEA3C9B2C}" type="pres">
      <dgm:prSet presAssocID="{8A234AB4-7AA7-4F69-ADF6-825430385255}" presName="diagram" presStyleCnt="0">
        <dgm:presLayoutVars>
          <dgm:dir/>
          <dgm:resizeHandles val="exact"/>
        </dgm:presLayoutVars>
      </dgm:prSet>
      <dgm:spPr/>
    </dgm:pt>
    <dgm:pt modelId="{6075C948-72E9-4FF0-A65D-EBF530B4CDEF}" type="pres">
      <dgm:prSet presAssocID="{6985AF45-E256-4317-A414-6AF4CB9CA882}" presName="node" presStyleLbl="node1" presStyleIdx="0" presStyleCnt="9">
        <dgm:presLayoutVars>
          <dgm:bulletEnabled val="1"/>
        </dgm:presLayoutVars>
      </dgm:prSet>
      <dgm:spPr/>
    </dgm:pt>
    <dgm:pt modelId="{128A300E-CCD7-432E-A3D9-79FB04E5FCF6}" type="pres">
      <dgm:prSet presAssocID="{37576B94-3110-4FB2-887F-31B0537062E1}" presName="sibTrans" presStyleCnt="0"/>
      <dgm:spPr/>
    </dgm:pt>
    <dgm:pt modelId="{28F327BC-75C3-4BB3-8E9F-E07F4969F33A}" type="pres">
      <dgm:prSet presAssocID="{C1221181-4A91-4799-95FD-307C5B04E097}" presName="node" presStyleLbl="node1" presStyleIdx="1" presStyleCnt="9">
        <dgm:presLayoutVars>
          <dgm:bulletEnabled val="1"/>
        </dgm:presLayoutVars>
      </dgm:prSet>
      <dgm:spPr/>
    </dgm:pt>
    <dgm:pt modelId="{8C051341-55CF-4356-A57C-F2AEA8B1EE12}" type="pres">
      <dgm:prSet presAssocID="{5E2F126F-134D-4859-87CC-18F861C887F1}" presName="sibTrans" presStyleCnt="0"/>
      <dgm:spPr/>
    </dgm:pt>
    <dgm:pt modelId="{06A63D6A-F28D-4311-A87D-63304D372A7F}" type="pres">
      <dgm:prSet presAssocID="{EF4C233A-7007-4699-AB88-90C0A891FD16}" presName="node" presStyleLbl="node1" presStyleIdx="2" presStyleCnt="9">
        <dgm:presLayoutVars>
          <dgm:bulletEnabled val="1"/>
        </dgm:presLayoutVars>
      </dgm:prSet>
      <dgm:spPr/>
    </dgm:pt>
    <dgm:pt modelId="{EF130733-EDE3-458B-A3A8-9F27020ACF8F}" type="pres">
      <dgm:prSet presAssocID="{52C59726-99AD-41F7-9D49-C9B4FD5B238A}" presName="sibTrans" presStyleCnt="0"/>
      <dgm:spPr/>
    </dgm:pt>
    <dgm:pt modelId="{72371872-3948-4449-91B6-7AC99733EBF0}" type="pres">
      <dgm:prSet presAssocID="{6AD5B837-B476-43AD-A55D-181C3BA34B3D}" presName="node" presStyleLbl="node1" presStyleIdx="3" presStyleCnt="9">
        <dgm:presLayoutVars>
          <dgm:bulletEnabled val="1"/>
        </dgm:presLayoutVars>
      </dgm:prSet>
      <dgm:spPr/>
    </dgm:pt>
    <dgm:pt modelId="{7C9979A7-31EB-473D-B78B-A8297747548C}" type="pres">
      <dgm:prSet presAssocID="{968D8A0A-64F9-4A61-B10A-07CF662387C6}" presName="sibTrans" presStyleCnt="0"/>
      <dgm:spPr/>
    </dgm:pt>
    <dgm:pt modelId="{F0213F21-24F5-4831-8F17-47D4DBE969FB}" type="pres">
      <dgm:prSet presAssocID="{670AE09A-4402-4E87-B305-A71C3355FC49}" presName="node" presStyleLbl="node1" presStyleIdx="4" presStyleCnt="9">
        <dgm:presLayoutVars>
          <dgm:bulletEnabled val="1"/>
        </dgm:presLayoutVars>
      </dgm:prSet>
      <dgm:spPr/>
    </dgm:pt>
    <dgm:pt modelId="{E14137F6-6924-46CD-9820-C5E3B06DC8D0}" type="pres">
      <dgm:prSet presAssocID="{48C9DFAA-F92A-47C5-9D07-FC27AD291BDE}" presName="sibTrans" presStyleCnt="0"/>
      <dgm:spPr/>
    </dgm:pt>
    <dgm:pt modelId="{D16087BA-EA42-4941-9541-80EAEF52AAED}" type="pres">
      <dgm:prSet presAssocID="{8D059446-CD4E-41CB-B756-99F090258F1C}" presName="node" presStyleLbl="node1" presStyleIdx="5" presStyleCnt="9">
        <dgm:presLayoutVars>
          <dgm:bulletEnabled val="1"/>
        </dgm:presLayoutVars>
      </dgm:prSet>
      <dgm:spPr/>
    </dgm:pt>
    <dgm:pt modelId="{1B87AAF0-BE21-422B-9D31-08171DBE12C7}" type="pres">
      <dgm:prSet presAssocID="{C7C32BCC-D0C0-4388-AA19-CCB27E1F7804}" presName="sibTrans" presStyleCnt="0"/>
      <dgm:spPr/>
    </dgm:pt>
    <dgm:pt modelId="{50FBC108-0FC2-42DB-90A6-50AF4AB4D314}" type="pres">
      <dgm:prSet presAssocID="{5C7BC2B8-5967-46B2-8E5E-6F4DF0BBD0A7}" presName="node" presStyleLbl="node1" presStyleIdx="6" presStyleCnt="9">
        <dgm:presLayoutVars>
          <dgm:bulletEnabled val="1"/>
        </dgm:presLayoutVars>
      </dgm:prSet>
      <dgm:spPr/>
    </dgm:pt>
    <dgm:pt modelId="{3B9EBA62-58B1-4A23-AFF1-ED5C54FAE0CB}" type="pres">
      <dgm:prSet presAssocID="{84D630CD-124B-46A9-BC05-1171F4746D9A}" presName="sibTrans" presStyleCnt="0"/>
      <dgm:spPr/>
    </dgm:pt>
    <dgm:pt modelId="{28DC7693-7787-4B66-A0D0-0A7777ED522F}" type="pres">
      <dgm:prSet presAssocID="{A251D15A-06A5-487B-B488-120A831B391B}" presName="node" presStyleLbl="node1" presStyleIdx="7" presStyleCnt="9">
        <dgm:presLayoutVars>
          <dgm:bulletEnabled val="1"/>
        </dgm:presLayoutVars>
      </dgm:prSet>
      <dgm:spPr/>
    </dgm:pt>
    <dgm:pt modelId="{A43EAD01-8922-43AB-AF1F-EE41D1B87534}" type="pres">
      <dgm:prSet presAssocID="{5FDC81AF-5C02-4974-B7FE-E3B9DB9FA9B5}" presName="sibTrans" presStyleCnt="0"/>
      <dgm:spPr/>
    </dgm:pt>
    <dgm:pt modelId="{4B7F01F7-D0AA-486B-8B55-EF36F369F8A2}" type="pres">
      <dgm:prSet presAssocID="{5A01F009-25DF-47D8-8010-E72D78414B44}" presName="node" presStyleLbl="node1" presStyleIdx="8" presStyleCnt="9">
        <dgm:presLayoutVars>
          <dgm:bulletEnabled val="1"/>
        </dgm:presLayoutVars>
      </dgm:prSet>
      <dgm:spPr/>
    </dgm:pt>
  </dgm:ptLst>
  <dgm:cxnLst>
    <dgm:cxn modelId="{D1F6CB17-4F30-4E2A-9AFC-69F226F6B918}" srcId="{8A234AB4-7AA7-4F69-ADF6-825430385255}" destId="{670AE09A-4402-4E87-B305-A71C3355FC49}" srcOrd="4" destOrd="0" parTransId="{8E27533C-E9AE-4BFA-85D3-64CF3D3455BC}" sibTransId="{48C9DFAA-F92A-47C5-9D07-FC27AD291BDE}"/>
    <dgm:cxn modelId="{6D398820-683A-46E0-A1F9-886CF5D9EAA0}" type="presOf" srcId="{6AD5B837-B476-43AD-A55D-181C3BA34B3D}" destId="{72371872-3948-4449-91B6-7AC99733EBF0}" srcOrd="0" destOrd="0" presId="urn:microsoft.com/office/officeart/2005/8/layout/default"/>
    <dgm:cxn modelId="{D04F6421-E2EE-4733-816D-6C32E5DF6A08}" srcId="{8A234AB4-7AA7-4F69-ADF6-825430385255}" destId="{C1221181-4A91-4799-95FD-307C5B04E097}" srcOrd="1" destOrd="0" parTransId="{B7EA1A1D-DFF8-47BA-AA65-E2CAEF57F787}" sibTransId="{5E2F126F-134D-4859-87CC-18F861C887F1}"/>
    <dgm:cxn modelId="{C47DF02D-57DA-4418-AE0E-B65F9A1465EC}" type="presOf" srcId="{8A234AB4-7AA7-4F69-ADF6-825430385255}" destId="{8F5076F3-0DE0-4480-A493-38DEEA3C9B2C}" srcOrd="0" destOrd="0" presId="urn:microsoft.com/office/officeart/2005/8/layout/default"/>
    <dgm:cxn modelId="{9CECC06B-551B-4FBA-AC20-5DCB9496DA36}" type="presOf" srcId="{8D059446-CD4E-41CB-B756-99F090258F1C}" destId="{D16087BA-EA42-4941-9541-80EAEF52AAED}" srcOrd="0" destOrd="0" presId="urn:microsoft.com/office/officeart/2005/8/layout/default"/>
    <dgm:cxn modelId="{AB58E053-EC95-44AE-80B9-141BA5113104}" srcId="{8A234AB4-7AA7-4F69-ADF6-825430385255}" destId="{5C7BC2B8-5967-46B2-8E5E-6F4DF0BBD0A7}" srcOrd="6" destOrd="0" parTransId="{87C3790A-F849-4BC5-8339-518C5713F09A}" sibTransId="{84D630CD-124B-46A9-BC05-1171F4746D9A}"/>
    <dgm:cxn modelId="{76CEB574-AB26-4F96-B01C-626C1473105B}" srcId="{8A234AB4-7AA7-4F69-ADF6-825430385255}" destId="{8D059446-CD4E-41CB-B756-99F090258F1C}" srcOrd="5" destOrd="0" parTransId="{5BB8D918-18FA-425B-9C5C-2869B1110327}" sibTransId="{C7C32BCC-D0C0-4388-AA19-CCB27E1F7804}"/>
    <dgm:cxn modelId="{F1833D77-655D-4D5B-AD85-DEB092ECE2BA}" type="presOf" srcId="{6985AF45-E256-4317-A414-6AF4CB9CA882}" destId="{6075C948-72E9-4FF0-A65D-EBF530B4CDEF}" srcOrd="0" destOrd="0" presId="urn:microsoft.com/office/officeart/2005/8/layout/default"/>
    <dgm:cxn modelId="{10A6F97D-B76E-4140-9929-5B9090B1D2C4}" type="presOf" srcId="{5A01F009-25DF-47D8-8010-E72D78414B44}" destId="{4B7F01F7-D0AA-486B-8B55-EF36F369F8A2}" srcOrd="0" destOrd="0" presId="urn:microsoft.com/office/officeart/2005/8/layout/default"/>
    <dgm:cxn modelId="{8B84B391-D3E7-4B13-B3E8-80A206F8E82D}" srcId="{8A234AB4-7AA7-4F69-ADF6-825430385255}" destId="{EF4C233A-7007-4699-AB88-90C0A891FD16}" srcOrd="2" destOrd="0" parTransId="{20CF4E44-82A8-4887-8977-EDD60622F095}" sibTransId="{52C59726-99AD-41F7-9D49-C9B4FD5B238A}"/>
    <dgm:cxn modelId="{5635059E-5DBC-4B55-BE75-7F758F1433EA}" type="presOf" srcId="{5C7BC2B8-5967-46B2-8E5E-6F4DF0BBD0A7}" destId="{50FBC108-0FC2-42DB-90A6-50AF4AB4D314}" srcOrd="0" destOrd="0" presId="urn:microsoft.com/office/officeart/2005/8/layout/default"/>
    <dgm:cxn modelId="{70414CC4-B348-44E8-95D7-BE2C6A74F223}" type="presOf" srcId="{C1221181-4A91-4799-95FD-307C5B04E097}" destId="{28F327BC-75C3-4BB3-8E9F-E07F4969F33A}" srcOrd="0" destOrd="0" presId="urn:microsoft.com/office/officeart/2005/8/layout/default"/>
    <dgm:cxn modelId="{10FDC1C9-12A8-460A-B33F-F89E291C716F}" type="presOf" srcId="{EF4C233A-7007-4699-AB88-90C0A891FD16}" destId="{06A63D6A-F28D-4311-A87D-63304D372A7F}" srcOrd="0" destOrd="0" presId="urn:microsoft.com/office/officeart/2005/8/layout/default"/>
    <dgm:cxn modelId="{CCBAB9D4-3A66-4319-A9FC-D5AB9B807422}" srcId="{8A234AB4-7AA7-4F69-ADF6-825430385255}" destId="{6985AF45-E256-4317-A414-6AF4CB9CA882}" srcOrd="0" destOrd="0" parTransId="{B1D1FDE5-25EE-440F-8C09-5ADA566F82D7}" sibTransId="{37576B94-3110-4FB2-887F-31B0537062E1}"/>
    <dgm:cxn modelId="{B4AD35D5-9ED4-4094-9C0E-160F457F7400}" srcId="{8A234AB4-7AA7-4F69-ADF6-825430385255}" destId="{A251D15A-06A5-487B-B488-120A831B391B}" srcOrd="7" destOrd="0" parTransId="{3D663107-9688-4DCB-953F-E8D54A725A38}" sibTransId="{5FDC81AF-5C02-4974-B7FE-E3B9DB9FA9B5}"/>
    <dgm:cxn modelId="{582C2EE1-FE8A-44C0-B3EB-65122B005874}" type="presOf" srcId="{A251D15A-06A5-487B-B488-120A831B391B}" destId="{28DC7693-7787-4B66-A0D0-0A7777ED522F}" srcOrd="0" destOrd="0" presId="urn:microsoft.com/office/officeart/2005/8/layout/default"/>
    <dgm:cxn modelId="{17EFA8E5-2F0E-45E2-8E7A-FBA1C7F2C804}" srcId="{8A234AB4-7AA7-4F69-ADF6-825430385255}" destId="{6AD5B837-B476-43AD-A55D-181C3BA34B3D}" srcOrd="3" destOrd="0" parTransId="{6A3A424D-BEC2-468C-B2F0-1CE1AA236F7B}" sibTransId="{968D8A0A-64F9-4A61-B10A-07CF662387C6}"/>
    <dgm:cxn modelId="{D648ACFB-0B66-4204-90D5-9D9A420C356A}" srcId="{8A234AB4-7AA7-4F69-ADF6-825430385255}" destId="{5A01F009-25DF-47D8-8010-E72D78414B44}" srcOrd="8" destOrd="0" parTransId="{6267E34F-2019-4EC3-811E-133A59FC64B0}" sibTransId="{9A0E771F-518C-4CE2-8322-B0D713BC4CE9}"/>
    <dgm:cxn modelId="{1F36DAFF-4B2A-4689-BC9E-0FE3EF1EB97F}" type="presOf" srcId="{670AE09A-4402-4E87-B305-A71C3355FC49}" destId="{F0213F21-24F5-4831-8F17-47D4DBE969FB}" srcOrd="0" destOrd="0" presId="urn:microsoft.com/office/officeart/2005/8/layout/default"/>
    <dgm:cxn modelId="{17858339-8292-4DF1-96FE-A761BAE7424B}" type="presParOf" srcId="{8F5076F3-0DE0-4480-A493-38DEEA3C9B2C}" destId="{6075C948-72E9-4FF0-A65D-EBF530B4CDEF}" srcOrd="0" destOrd="0" presId="urn:microsoft.com/office/officeart/2005/8/layout/default"/>
    <dgm:cxn modelId="{F189D483-A983-4D65-8582-9D190206A181}" type="presParOf" srcId="{8F5076F3-0DE0-4480-A493-38DEEA3C9B2C}" destId="{128A300E-CCD7-432E-A3D9-79FB04E5FCF6}" srcOrd="1" destOrd="0" presId="urn:microsoft.com/office/officeart/2005/8/layout/default"/>
    <dgm:cxn modelId="{F1C6876A-1169-4807-B63A-EC96406168F4}" type="presParOf" srcId="{8F5076F3-0DE0-4480-A493-38DEEA3C9B2C}" destId="{28F327BC-75C3-4BB3-8E9F-E07F4969F33A}" srcOrd="2" destOrd="0" presId="urn:microsoft.com/office/officeart/2005/8/layout/default"/>
    <dgm:cxn modelId="{5BC131FE-9C65-4315-AC33-0551709836AA}" type="presParOf" srcId="{8F5076F3-0DE0-4480-A493-38DEEA3C9B2C}" destId="{8C051341-55CF-4356-A57C-F2AEA8B1EE12}" srcOrd="3" destOrd="0" presId="urn:microsoft.com/office/officeart/2005/8/layout/default"/>
    <dgm:cxn modelId="{21219E8F-882D-4F17-BD82-A9AF68B0C9B5}" type="presParOf" srcId="{8F5076F3-0DE0-4480-A493-38DEEA3C9B2C}" destId="{06A63D6A-F28D-4311-A87D-63304D372A7F}" srcOrd="4" destOrd="0" presId="urn:microsoft.com/office/officeart/2005/8/layout/default"/>
    <dgm:cxn modelId="{5B36BD78-3FEA-4829-9B31-3D3BC33F580E}" type="presParOf" srcId="{8F5076F3-0DE0-4480-A493-38DEEA3C9B2C}" destId="{EF130733-EDE3-458B-A3A8-9F27020ACF8F}" srcOrd="5" destOrd="0" presId="urn:microsoft.com/office/officeart/2005/8/layout/default"/>
    <dgm:cxn modelId="{F4B5C09F-1AE8-49B6-B1AA-14138C2925DF}" type="presParOf" srcId="{8F5076F3-0DE0-4480-A493-38DEEA3C9B2C}" destId="{72371872-3948-4449-91B6-7AC99733EBF0}" srcOrd="6" destOrd="0" presId="urn:microsoft.com/office/officeart/2005/8/layout/default"/>
    <dgm:cxn modelId="{EDDEE492-5B47-4254-A697-EF078303524B}" type="presParOf" srcId="{8F5076F3-0DE0-4480-A493-38DEEA3C9B2C}" destId="{7C9979A7-31EB-473D-B78B-A8297747548C}" srcOrd="7" destOrd="0" presId="urn:microsoft.com/office/officeart/2005/8/layout/default"/>
    <dgm:cxn modelId="{5F0D82C5-0951-4DA1-AFC4-47948C3DC32D}" type="presParOf" srcId="{8F5076F3-0DE0-4480-A493-38DEEA3C9B2C}" destId="{F0213F21-24F5-4831-8F17-47D4DBE969FB}" srcOrd="8" destOrd="0" presId="urn:microsoft.com/office/officeart/2005/8/layout/default"/>
    <dgm:cxn modelId="{F40DADD7-78CD-47CF-B764-BAFDE0E11B24}" type="presParOf" srcId="{8F5076F3-0DE0-4480-A493-38DEEA3C9B2C}" destId="{E14137F6-6924-46CD-9820-C5E3B06DC8D0}" srcOrd="9" destOrd="0" presId="urn:microsoft.com/office/officeart/2005/8/layout/default"/>
    <dgm:cxn modelId="{C60003BA-5474-4837-8779-C512163F45C1}" type="presParOf" srcId="{8F5076F3-0DE0-4480-A493-38DEEA3C9B2C}" destId="{D16087BA-EA42-4941-9541-80EAEF52AAED}" srcOrd="10" destOrd="0" presId="urn:microsoft.com/office/officeart/2005/8/layout/default"/>
    <dgm:cxn modelId="{AC72A539-6AA6-4056-A930-17EA6D7E704A}" type="presParOf" srcId="{8F5076F3-0DE0-4480-A493-38DEEA3C9B2C}" destId="{1B87AAF0-BE21-422B-9D31-08171DBE12C7}" srcOrd="11" destOrd="0" presId="urn:microsoft.com/office/officeart/2005/8/layout/default"/>
    <dgm:cxn modelId="{C651430C-10C1-4323-B3E5-9D0B0A3D0596}" type="presParOf" srcId="{8F5076F3-0DE0-4480-A493-38DEEA3C9B2C}" destId="{50FBC108-0FC2-42DB-90A6-50AF4AB4D314}" srcOrd="12" destOrd="0" presId="urn:microsoft.com/office/officeart/2005/8/layout/default"/>
    <dgm:cxn modelId="{216F8059-74FA-4565-9B88-813FD7FD5721}" type="presParOf" srcId="{8F5076F3-0DE0-4480-A493-38DEEA3C9B2C}" destId="{3B9EBA62-58B1-4A23-AFF1-ED5C54FAE0CB}" srcOrd="13" destOrd="0" presId="urn:microsoft.com/office/officeart/2005/8/layout/default"/>
    <dgm:cxn modelId="{A9F95156-193F-4345-BB14-303D30C21C03}" type="presParOf" srcId="{8F5076F3-0DE0-4480-A493-38DEEA3C9B2C}" destId="{28DC7693-7787-4B66-A0D0-0A7777ED522F}" srcOrd="14" destOrd="0" presId="urn:microsoft.com/office/officeart/2005/8/layout/default"/>
    <dgm:cxn modelId="{B43A7832-2B01-4D94-A869-360A8D1005A5}" type="presParOf" srcId="{8F5076F3-0DE0-4480-A493-38DEEA3C9B2C}" destId="{A43EAD01-8922-43AB-AF1F-EE41D1B87534}" srcOrd="15" destOrd="0" presId="urn:microsoft.com/office/officeart/2005/8/layout/default"/>
    <dgm:cxn modelId="{874D890C-C8FC-412D-9BAA-3FB0535B42C8}" type="presParOf" srcId="{8F5076F3-0DE0-4480-A493-38DEEA3C9B2C}" destId="{4B7F01F7-D0AA-486B-8B55-EF36F369F8A2}"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7737A0-4726-4BDA-8F8F-C4FC19E4A6ED}"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D674A7FE-1576-43DC-8EB8-DB49206BCDAD}">
      <dgm:prSet/>
      <dgm:spPr/>
      <dgm:t>
        <a:bodyPr/>
        <a:lstStyle/>
        <a:p>
          <a:r>
            <a:rPr lang="en-US"/>
            <a:t>Sponsored by a public insurer in Canada.  </a:t>
          </a:r>
        </a:p>
      </dgm:t>
    </dgm:pt>
    <dgm:pt modelId="{5C6CBFB7-A00F-4B06-8707-CD2625CD550E}" type="parTrans" cxnId="{A7947C37-3ADC-4AC3-BD11-AA98B2F126F3}">
      <dgm:prSet/>
      <dgm:spPr/>
      <dgm:t>
        <a:bodyPr/>
        <a:lstStyle/>
        <a:p>
          <a:endParaRPr lang="en-US"/>
        </a:p>
      </dgm:t>
    </dgm:pt>
    <dgm:pt modelId="{2BD7434E-3C5D-483F-BBAC-0FC33A757224}" type="sibTrans" cxnId="{A7947C37-3ADC-4AC3-BD11-AA98B2F126F3}">
      <dgm:prSet/>
      <dgm:spPr/>
      <dgm:t>
        <a:bodyPr/>
        <a:lstStyle/>
        <a:p>
          <a:endParaRPr lang="en-US"/>
        </a:p>
      </dgm:t>
    </dgm:pt>
    <dgm:pt modelId="{CE7006F5-ED8C-4894-A33E-59428B583AB4}">
      <dgm:prSet/>
      <dgm:spPr/>
      <dgm:t>
        <a:bodyPr/>
        <a:lstStyle/>
        <a:p>
          <a:r>
            <a:rPr lang="en-US"/>
            <a:t>QTF submitted recommendations regarding classification and treatment of WAD, which was used to develop a guide for managing whiplash in 1995.  </a:t>
          </a:r>
        </a:p>
      </dgm:t>
    </dgm:pt>
    <dgm:pt modelId="{888F46DA-698D-45B2-8B1D-FB8A7258E6CF}" type="parTrans" cxnId="{ABFACB1D-CBD0-4909-BD5B-BC6471A395A7}">
      <dgm:prSet/>
      <dgm:spPr/>
      <dgm:t>
        <a:bodyPr/>
        <a:lstStyle/>
        <a:p>
          <a:endParaRPr lang="en-US"/>
        </a:p>
      </dgm:t>
    </dgm:pt>
    <dgm:pt modelId="{E8FD186F-5CE8-48CC-A1F9-577D9CDC48A3}" type="sibTrans" cxnId="{ABFACB1D-CBD0-4909-BD5B-BC6471A395A7}">
      <dgm:prSet/>
      <dgm:spPr/>
      <dgm:t>
        <a:bodyPr/>
        <a:lstStyle/>
        <a:p>
          <a:endParaRPr lang="en-US"/>
        </a:p>
      </dgm:t>
    </dgm:pt>
    <dgm:pt modelId="{C155175E-B21E-4D27-B322-9D1779F93D1C}">
      <dgm:prSet/>
      <dgm:spPr/>
      <dgm:t>
        <a:bodyPr/>
        <a:lstStyle/>
        <a:p>
          <a:r>
            <a:rPr lang="en-US"/>
            <a:t>An updated report was published in 2001.  </a:t>
          </a:r>
        </a:p>
      </dgm:t>
    </dgm:pt>
    <dgm:pt modelId="{93863C75-46B7-49E9-801B-898E3EF57B0F}" type="parTrans" cxnId="{E343BFD6-B5E3-4E14-8146-29D79DF8D70F}">
      <dgm:prSet/>
      <dgm:spPr/>
      <dgm:t>
        <a:bodyPr/>
        <a:lstStyle/>
        <a:p>
          <a:endParaRPr lang="en-US"/>
        </a:p>
      </dgm:t>
    </dgm:pt>
    <dgm:pt modelId="{DE41C5F3-C748-4568-B501-E4C8E175A9E9}" type="sibTrans" cxnId="{E343BFD6-B5E3-4E14-8146-29D79DF8D70F}">
      <dgm:prSet/>
      <dgm:spPr/>
      <dgm:t>
        <a:bodyPr/>
        <a:lstStyle/>
        <a:p>
          <a:endParaRPr lang="en-US"/>
        </a:p>
      </dgm:t>
    </dgm:pt>
    <dgm:pt modelId="{3638B66B-FACA-465A-B95E-B162F06DCBA9}">
      <dgm:prSet/>
      <dgm:spPr/>
      <dgm:t>
        <a:bodyPr/>
        <a:lstStyle/>
        <a:p>
          <a:r>
            <a:rPr lang="en-US"/>
            <a:t>Each of the grades corresponds to a specific treatment recommendation.</a:t>
          </a:r>
        </a:p>
      </dgm:t>
    </dgm:pt>
    <dgm:pt modelId="{0D270D50-AC38-4E8B-B9F6-7F5706B11870}" type="parTrans" cxnId="{FE66D746-A315-4A49-8C46-84659F8B08C1}">
      <dgm:prSet/>
      <dgm:spPr/>
      <dgm:t>
        <a:bodyPr/>
        <a:lstStyle/>
        <a:p>
          <a:endParaRPr lang="en-US"/>
        </a:p>
      </dgm:t>
    </dgm:pt>
    <dgm:pt modelId="{9D8DD4CE-E1AB-4AF0-999F-741ED315B87E}" type="sibTrans" cxnId="{FE66D746-A315-4A49-8C46-84659F8B08C1}">
      <dgm:prSet/>
      <dgm:spPr/>
      <dgm:t>
        <a:bodyPr/>
        <a:lstStyle/>
        <a:p>
          <a:endParaRPr lang="en-US"/>
        </a:p>
      </dgm:t>
    </dgm:pt>
    <dgm:pt modelId="{C34C4DB5-8BC0-4875-A4D1-315D15DA7936}" type="pres">
      <dgm:prSet presAssocID="{0E7737A0-4726-4BDA-8F8F-C4FC19E4A6ED}" presName="vert0" presStyleCnt="0">
        <dgm:presLayoutVars>
          <dgm:dir/>
          <dgm:animOne val="branch"/>
          <dgm:animLvl val="lvl"/>
        </dgm:presLayoutVars>
      </dgm:prSet>
      <dgm:spPr/>
    </dgm:pt>
    <dgm:pt modelId="{A5BC4D6A-F42E-445B-A100-A71101676E70}" type="pres">
      <dgm:prSet presAssocID="{D674A7FE-1576-43DC-8EB8-DB49206BCDAD}" presName="thickLine" presStyleLbl="alignNode1" presStyleIdx="0" presStyleCnt="4"/>
      <dgm:spPr/>
    </dgm:pt>
    <dgm:pt modelId="{F4A90082-D81C-4AFD-93AA-9144DF4AA37A}" type="pres">
      <dgm:prSet presAssocID="{D674A7FE-1576-43DC-8EB8-DB49206BCDAD}" presName="horz1" presStyleCnt="0"/>
      <dgm:spPr/>
    </dgm:pt>
    <dgm:pt modelId="{73B657A2-9159-4606-9B9B-D164D67CC338}" type="pres">
      <dgm:prSet presAssocID="{D674A7FE-1576-43DC-8EB8-DB49206BCDAD}" presName="tx1" presStyleLbl="revTx" presStyleIdx="0" presStyleCnt="4"/>
      <dgm:spPr/>
    </dgm:pt>
    <dgm:pt modelId="{A83C3B95-6A0D-4332-A07E-76AF1A303385}" type="pres">
      <dgm:prSet presAssocID="{D674A7FE-1576-43DC-8EB8-DB49206BCDAD}" presName="vert1" presStyleCnt="0"/>
      <dgm:spPr/>
    </dgm:pt>
    <dgm:pt modelId="{10DADA81-F1C7-40A3-9513-927E76DA1D74}" type="pres">
      <dgm:prSet presAssocID="{CE7006F5-ED8C-4894-A33E-59428B583AB4}" presName="thickLine" presStyleLbl="alignNode1" presStyleIdx="1" presStyleCnt="4"/>
      <dgm:spPr/>
    </dgm:pt>
    <dgm:pt modelId="{D49E3EDE-6BF3-4319-AD17-2AB1F1C8A8AE}" type="pres">
      <dgm:prSet presAssocID="{CE7006F5-ED8C-4894-A33E-59428B583AB4}" presName="horz1" presStyleCnt="0"/>
      <dgm:spPr/>
    </dgm:pt>
    <dgm:pt modelId="{1B7362B5-AD93-4A3F-893E-82CDB7C404DE}" type="pres">
      <dgm:prSet presAssocID="{CE7006F5-ED8C-4894-A33E-59428B583AB4}" presName="tx1" presStyleLbl="revTx" presStyleIdx="1" presStyleCnt="4"/>
      <dgm:spPr/>
    </dgm:pt>
    <dgm:pt modelId="{8C5C8702-5B27-41AA-8F2F-A2F82DE658A4}" type="pres">
      <dgm:prSet presAssocID="{CE7006F5-ED8C-4894-A33E-59428B583AB4}" presName="vert1" presStyleCnt="0"/>
      <dgm:spPr/>
    </dgm:pt>
    <dgm:pt modelId="{12DDD5D7-229F-4F6F-AF23-E03FF06E0FF3}" type="pres">
      <dgm:prSet presAssocID="{C155175E-B21E-4D27-B322-9D1779F93D1C}" presName="thickLine" presStyleLbl="alignNode1" presStyleIdx="2" presStyleCnt="4"/>
      <dgm:spPr/>
    </dgm:pt>
    <dgm:pt modelId="{F7F7C532-D1D2-4735-A594-3DAE871DE6A4}" type="pres">
      <dgm:prSet presAssocID="{C155175E-B21E-4D27-B322-9D1779F93D1C}" presName="horz1" presStyleCnt="0"/>
      <dgm:spPr/>
    </dgm:pt>
    <dgm:pt modelId="{E2418F1C-F346-4CB2-983A-D4E120FF29BF}" type="pres">
      <dgm:prSet presAssocID="{C155175E-B21E-4D27-B322-9D1779F93D1C}" presName="tx1" presStyleLbl="revTx" presStyleIdx="2" presStyleCnt="4"/>
      <dgm:spPr/>
    </dgm:pt>
    <dgm:pt modelId="{CAE2BD21-8CE4-40CB-98C9-50AF32EA7440}" type="pres">
      <dgm:prSet presAssocID="{C155175E-B21E-4D27-B322-9D1779F93D1C}" presName="vert1" presStyleCnt="0"/>
      <dgm:spPr/>
    </dgm:pt>
    <dgm:pt modelId="{B8C4DD3E-82DB-4DB8-A9D7-730B0B1608B8}" type="pres">
      <dgm:prSet presAssocID="{3638B66B-FACA-465A-B95E-B162F06DCBA9}" presName="thickLine" presStyleLbl="alignNode1" presStyleIdx="3" presStyleCnt="4"/>
      <dgm:spPr/>
    </dgm:pt>
    <dgm:pt modelId="{A77BEC0F-072A-4824-8914-3300540470D8}" type="pres">
      <dgm:prSet presAssocID="{3638B66B-FACA-465A-B95E-B162F06DCBA9}" presName="horz1" presStyleCnt="0"/>
      <dgm:spPr/>
    </dgm:pt>
    <dgm:pt modelId="{F75916BE-8CC2-4F4B-BE4E-4F4C50F1B718}" type="pres">
      <dgm:prSet presAssocID="{3638B66B-FACA-465A-B95E-B162F06DCBA9}" presName="tx1" presStyleLbl="revTx" presStyleIdx="3" presStyleCnt="4"/>
      <dgm:spPr/>
    </dgm:pt>
    <dgm:pt modelId="{FCBE3683-2C95-4E8C-AA0B-E82A528CAA7B}" type="pres">
      <dgm:prSet presAssocID="{3638B66B-FACA-465A-B95E-B162F06DCBA9}" presName="vert1" presStyleCnt="0"/>
      <dgm:spPr/>
    </dgm:pt>
  </dgm:ptLst>
  <dgm:cxnLst>
    <dgm:cxn modelId="{08CC0402-85D4-4C5A-B85B-7F298990669E}" type="presOf" srcId="{C155175E-B21E-4D27-B322-9D1779F93D1C}" destId="{E2418F1C-F346-4CB2-983A-D4E120FF29BF}" srcOrd="0" destOrd="0" presId="urn:microsoft.com/office/officeart/2008/layout/LinedList"/>
    <dgm:cxn modelId="{ABFACB1D-CBD0-4909-BD5B-BC6471A395A7}" srcId="{0E7737A0-4726-4BDA-8F8F-C4FC19E4A6ED}" destId="{CE7006F5-ED8C-4894-A33E-59428B583AB4}" srcOrd="1" destOrd="0" parTransId="{888F46DA-698D-45B2-8B1D-FB8A7258E6CF}" sibTransId="{E8FD186F-5CE8-48CC-A1F9-577D9CDC48A3}"/>
    <dgm:cxn modelId="{05C4EC1F-50C7-4C81-8CB0-9E6AE6838470}" type="presOf" srcId="{CE7006F5-ED8C-4894-A33E-59428B583AB4}" destId="{1B7362B5-AD93-4A3F-893E-82CDB7C404DE}" srcOrd="0" destOrd="0" presId="urn:microsoft.com/office/officeart/2008/layout/LinedList"/>
    <dgm:cxn modelId="{5A7CB42F-E662-4E53-BBA0-7109BB87B0D2}" type="presOf" srcId="{D674A7FE-1576-43DC-8EB8-DB49206BCDAD}" destId="{73B657A2-9159-4606-9B9B-D164D67CC338}" srcOrd="0" destOrd="0" presId="urn:microsoft.com/office/officeart/2008/layout/LinedList"/>
    <dgm:cxn modelId="{A7947C37-3ADC-4AC3-BD11-AA98B2F126F3}" srcId="{0E7737A0-4726-4BDA-8F8F-C4FC19E4A6ED}" destId="{D674A7FE-1576-43DC-8EB8-DB49206BCDAD}" srcOrd="0" destOrd="0" parTransId="{5C6CBFB7-A00F-4B06-8707-CD2625CD550E}" sibTransId="{2BD7434E-3C5D-483F-BBAC-0FC33A757224}"/>
    <dgm:cxn modelId="{FE66D746-A315-4A49-8C46-84659F8B08C1}" srcId="{0E7737A0-4726-4BDA-8F8F-C4FC19E4A6ED}" destId="{3638B66B-FACA-465A-B95E-B162F06DCBA9}" srcOrd="3" destOrd="0" parTransId="{0D270D50-AC38-4E8B-B9F6-7F5706B11870}" sibTransId="{9D8DD4CE-E1AB-4AF0-999F-741ED315B87E}"/>
    <dgm:cxn modelId="{CA1E4E58-90A4-4779-A3A8-A4DCBBD42E05}" type="presOf" srcId="{3638B66B-FACA-465A-B95E-B162F06DCBA9}" destId="{F75916BE-8CC2-4F4B-BE4E-4F4C50F1B718}" srcOrd="0" destOrd="0" presId="urn:microsoft.com/office/officeart/2008/layout/LinedList"/>
    <dgm:cxn modelId="{E343BFD6-B5E3-4E14-8146-29D79DF8D70F}" srcId="{0E7737A0-4726-4BDA-8F8F-C4FC19E4A6ED}" destId="{C155175E-B21E-4D27-B322-9D1779F93D1C}" srcOrd="2" destOrd="0" parTransId="{93863C75-46B7-49E9-801B-898E3EF57B0F}" sibTransId="{DE41C5F3-C748-4568-B501-E4C8E175A9E9}"/>
    <dgm:cxn modelId="{8BAB3AEF-53C4-4DB2-AAD3-FE56E0276CDD}" type="presOf" srcId="{0E7737A0-4726-4BDA-8F8F-C4FC19E4A6ED}" destId="{C34C4DB5-8BC0-4875-A4D1-315D15DA7936}" srcOrd="0" destOrd="0" presId="urn:microsoft.com/office/officeart/2008/layout/LinedList"/>
    <dgm:cxn modelId="{38CCA042-DCB0-47AA-9DEB-235E8595EED2}" type="presParOf" srcId="{C34C4DB5-8BC0-4875-A4D1-315D15DA7936}" destId="{A5BC4D6A-F42E-445B-A100-A71101676E70}" srcOrd="0" destOrd="0" presId="urn:microsoft.com/office/officeart/2008/layout/LinedList"/>
    <dgm:cxn modelId="{5712B189-3D0D-4F61-AF8D-646FA3684ACB}" type="presParOf" srcId="{C34C4DB5-8BC0-4875-A4D1-315D15DA7936}" destId="{F4A90082-D81C-4AFD-93AA-9144DF4AA37A}" srcOrd="1" destOrd="0" presId="urn:microsoft.com/office/officeart/2008/layout/LinedList"/>
    <dgm:cxn modelId="{0F185F1D-3D1C-49D8-8642-431B5E46C79E}" type="presParOf" srcId="{F4A90082-D81C-4AFD-93AA-9144DF4AA37A}" destId="{73B657A2-9159-4606-9B9B-D164D67CC338}" srcOrd="0" destOrd="0" presId="urn:microsoft.com/office/officeart/2008/layout/LinedList"/>
    <dgm:cxn modelId="{90C32B9C-6510-4CC4-AC69-419908E8D5F9}" type="presParOf" srcId="{F4A90082-D81C-4AFD-93AA-9144DF4AA37A}" destId="{A83C3B95-6A0D-4332-A07E-76AF1A303385}" srcOrd="1" destOrd="0" presId="urn:microsoft.com/office/officeart/2008/layout/LinedList"/>
    <dgm:cxn modelId="{82413D4C-E565-4CB1-936E-9F77B5D0AC51}" type="presParOf" srcId="{C34C4DB5-8BC0-4875-A4D1-315D15DA7936}" destId="{10DADA81-F1C7-40A3-9513-927E76DA1D74}" srcOrd="2" destOrd="0" presId="urn:microsoft.com/office/officeart/2008/layout/LinedList"/>
    <dgm:cxn modelId="{B28D2609-AB64-48AE-B1AA-01E1464EC8A4}" type="presParOf" srcId="{C34C4DB5-8BC0-4875-A4D1-315D15DA7936}" destId="{D49E3EDE-6BF3-4319-AD17-2AB1F1C8A8AE}" srcOrd="3" destOrd="0" presId="urn:microsoft.com/office/officeart/2008/layout/LinedList"/>
    <dgm:cxn modelId="{AA12479D-F9EE-4CF9-90AC-C520A0B69F4B}" type="presParOf" srcId="{D49E3EDE-6BF3-4319-AD17-2AB1F1C8A8AE}" destId="{1B7362B5-AD93-4A3F-893E-82CDB7C404DE}" srcOrd="0" destOrd="0" presId="urn:microsoft.com/office/officeart/2008/layout/LinedList"/>
    <dgm:cxn modelId="{91A5A0FF-6D5C-4930-9B44-76CA375E2647}" type="presParOf" srcId="{D49E3EDE-6BF3-4319-AD17-2AB1F1C8A8AE}" destId="{8C5C8702-5B27-41AA-8F2F-A2F82DE658A4}" srcOrd="1" destOrd="0" presId="urn:microsoft.com/office/officeart/2008/layout/LinedList"/>
    <dgm:cxn modelId="{DE50F715-E5F8-42D0-B2C0-D441057F6F2E}" type="presParOf" srcId="{C34C4DB5-8BC0-4875-A4D1-315D15DA7936}" destId="{12DDD5D7-229F-4F6F-AF23-E03FF06E0FF3}" srcOrd="4" destOrd="0" presId="urn:microsoft.com/office/officeart/2008/layout/LinedList"/>
    <dgm:cxn modelId="{6C5C8A77-D490-42A2-82EB-87FD5EEF2A9F}" type="presParOf" srcId="{C34C4DB5-8BC0-4875-A4D1-315D15DA7936}" destId="{F7F7C532-D1D2-4735-A594-3DAE871DE6A4}" srcOrd="5" destOrd="0" presId="urn:microsoft.com/office/officeart/2008/layout/LinedList"/>
    <dgm:cxn modelId="{9B0542A3-3D68-44F9-952A-852713BE2DC3}" type="presParOf" srcId="{F7F7C532-D1D2-4735-A594-3DAE871DE6A4}" destId="{E2418F1C-F346-4CB2-983A-D4E120FF29BF}" srcOrd="0" destOrd="0" presId="urn:microsoft.com/office/officeart/2008/layout/LinedList"/>
    <dgm:cxn modelId="{6BF9A245-E19E-40E7-9191-6D7DD6E06E4B}" type="presParOf" srcId="{F7F7C532-D1D2-4735-A594-3DAE871DE6A4}" destId="{CAE2BD21-8CE4-40CB-98C9-50AF32EA7440}" srcOrd="1" destOrd="0" presId="urn:microsoft.com/office/officeart/2008/layout/LinedList"/>
    <dgm:cxn modelId="{02573789-DD52-4D88-8AF9-3FD5FEF3B9D6}" type="presParOf" srcId="{C34C4DB5-8BC0-4875-A4D1-315D15DA7936}" destId="{B8C4DD3E-82DB-4DB8-A9D7-730B0B1608B8}" srcOrd="6" destOrd="0" presId="urn:microsoft.com/office/officeart/2008/layout/LinedList"/>
    <dgm:cxn modelId="{C1CD4990-2997-4A42-8978-846146D94890}" type="presParOf" srcId="{C34C4DB5-8BC0-4875-A4D1-315D15DA7936}" destId="{A77BEC0F-072A-4824-8914-3300540470D8}" srcOrd="7" destOrd="0" presId="urn:microsoft.com/office/officeart/2008/layout/LinedList"/>
    <dgm:cxn modelId="{C3324FDB-0326-4424-AF8D-0C9D87AA8E31}" type="presParOf" srcId="{A77BEC0F-072A-4824-8914-3300540470D8}" destId="{F75916BE-8CC2-4F4B-BE4E-4F4C50F1B718}" srcOrd="0" destOrd="0" presId="urn:microsoft.com/office/officeart/2008/layout/LinedList"/>
    <dgm:cxn modelId="{FA76E88C-E5B0-4663-A5FC-227559B2BC43}" type="presParOf" srcId="{A77BEC0F-072A-4824-8914-3300540470D8}" destId="{FCBE3683-2C95-4E8C-AA0B-E82A528CAA7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03C9E3-2C67-4014-B7E3-05954AC08691}"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023129FE-1E76-422A-9D16-DA682070EE3E}">
      <dgm:prSet/>
      <dgm:spPr/>
      <dgm:t>
        <a:bodyPr/>
        <a:lstStyle/>
        <a:p>
          <a:r>
            <a:rPr lang="en-US"/>
            <a:t>Cervical Facet joints (Zygapophyseal Joints)</a:t>
          </a:r>
        </a:p>
      </dgm:t>
    </dgm:pt>
    <dgm:pt modelId="{AE6A265E-CCEE-4A35-ADE4-1CE0564A490D}" type="parTrans" cxnId="{29C5B6D4-E452-4FA6-A66E-3FCB0EE535D5}">
      <dgm:prSet/>
      <dgm:spPr/>
      <dgm:t>
        <a:bodyPr/>
        <a:lstStyle/>
        <a:p>
          <a:endParaRPr lang="en-US"/>
        </a:p>
      </dgm:t>
    </dgm:pt>
    <dgm:pt modelId="{7AEC6991-431E-4CF6-BC45-4CC4D15D75D7}" type="sibTrans" cxnId="{29C5B6D4-E452-4FA6-A66E-3FCB0EE535D5}">
      <dgm:prSet/>
      <dgm:spPr/>
      <dgm:t>
        <a:bodyPr/>
        <a:lstStyle/>
        <a:p>
          <a:endParaRPr lang="en-US"/>
        </a:p>
      </dgm:t>
    </dgm:pt>
    <dgm:pt modelId="{E92DBB05-A340-4A3F-A5DF-EB55AB03F883}">
      <dgm:prSet/>
      <dgm:spPr/>
      <dgm:t>
        <a:bodyPr/>
        <a:lstStyle/>
        <a:p>
          <a:r>
            <a:rPr lang="en-US"/>
            <a:t>Dorsal Root Ganglion (DRG) and Nerve Roots</a:t>
          </a:r>
        </a:p>
      </dgm:t>
    </dgm:pt>
    <dgm:pt modelId="{B231444A-721B-4048-8690-40D91BB69B2E}" type="parTrans" cxnId="{8643A087-2DF9-42DE-AE36-C9D0C5401E46}">
      <dgm:prSet/>
      <dgm:spPr/>
      <dgm:t>
        <a:bodyPr/>
        <a:lstStyle/>
        <a:p>
          <a:endParaRPr lang="en-US"/>
        </a:p>
      </dgm:t>
    </dgm:pt>
    <dgm:pt modelId="{CA541590-1633-45E0-A5A2-60C7AA2E5282}" type="sibTrans" cxnId="{8643A087-2DF9-42DE-AE36-C9D0C5401E46}">
      <dgm:prSet/>
      <dgm:spPr/>
      <dgm:t>
        <a:bodyPr/>
        <a:lstStyle/>
        <a:p>
          <a:endParaRPr lang="en-US"/>
        </a:p>
      </dgm:t>
    </dgm:pt>
    <dgm:pt modelId="{2F884E23-ED08-4993-A07E-35488515EA3E}">
      <dgm:prSet/>
      <dgm:spPr/>
      <dgm:t>
        <a:bodyPr/>
        <a:lstStyle/>
        <a:p>
          <a:r>
            <a:rPr lang="en-US"/>
            <a:t>Cervical Ligaments</a:t>
          </a:r>
        </a:p>
      </dgm:t>
    </dgm:pt>
    <dgm:pt modelId="{7C590B42-009E-4B61-AB14-423FC24F19BD}" type="parTrans" cxnId="{20FA7EAC-C275-4A08-9637-88BF830B85D9}">
      <dgm:prSet/>
      <dgm:spPr/>
      <dgm:t>
        <a:bodyPr/>
        <a:lstStyle/>
        <a:p>
          <a:endParaRPr lang="en-US"/>
        </a:p>
      </dgm:t>
    </dgm:pt>
    <dgm:pt modelId="{F7ECCA4F-F3A7-4D68-8D09-9AEC00AA1552}" type="sibTrans" cxnId="{20FA7EAC-C275-4A08-9637-88BF830B85D9}">
      <dgm:prSet/>
      <dgm:spPr/>
      <dgm:t>
        <a:bodyPr/>
        <a:lstStyle/>
        <a:p>
          <a:endParaRPr lang="en-US"/>
        </a:p>
      </dgm:t>
    </dgm:pt>
    <dgm:pt modelId="{A10A92F8-6840-4A97-AE0A-542497B1D0CB}">
      <dgm:prSet/>
      <dgm:spPr/>
      <dgm:t>
        <a:bodyPr/>
        <a:lstStyle/>
        <a:p>
          <a:r>
            <a:rPr lang="en-US"/>
            <a:t>Intervertebral Disc Injuries</a:t>
          </a:r>
        </a:p>
      </dgm:t>
    </dgm:pt>
    <dgm:pt modelId="{DFF709AD-775E-4D0B-BC75-3A47F9723201}" type="parTrans" cxnId="{195D689A-6E38-4EB5-A071-9DBC3310BEE6}">
      <dgm:prSet/>
      <dgm:spPr/>
      <dgm:t>
        <a:bodyPr/>
        <a:lstStyle/>
        <a:p>
          <a:endParaRPr lang="en-US"/>
        </a:p>
      </dgm:t>
    </dgm:pt>
    <dgm:pt modelId="{FD46A84B-382D-4E00-9305-C004A1731010}" type="sibTrans" cxnId="{195D689A-6E38-4EB5-A071-9DBC3310BEE6}">
      <dgm:prSet/>
      <dgm:spPr/>
      <dgm:t>
        <a:bodyPr/>
        <a:lstStyle/>
        <a:p>
          <a:endParaRPr lang="en-US"/>
        </a:p>
      </dgm:t>
    </dgm:pt>
    <dgm:pt modelId="{13FCB941-FD2A-4DAF-9080-F67A9D8DDD44}">
      <dgm:prSet/>
      <dgm:spPr/>
      <dgm:t>
        <a:bodyPr/>
        <a:lstStyle/>
        <a:p>
          <a:r>
            <a:rPr lang="en-US"/>
            <a:t>Muscle Injuries</a:t>
          </a:r>
        </a:p>
      </dgm:t>
    </dgm:pt>
    <dgm:pt modelId="{B4BC4AD1-1922-4B35-8542-54515B640BDB}" type="parTrans" cxnId="{E33CCAB9-B00A-4B2F-8753-E21A3D33CCBB}">
      <dgm:prSet/>
      <dgm:spPr/>
      <dgm:t>
        <a:bodyPr/>
        <a:lstStyle/>
        <a:p>
          <a:endParaRPr lang="en-US"/>
        </a:p>
      </dgm:t>
    </dgm:pt>
    <dgm:pt modelId="{2F9A96D8-1BE7-4556-B526-A8BA90021180}" type="sibTrans" cxnId="{E33CCAB9-B00A-4B2F-8753-E21A3D33CCBB}">
      <dgm:prSet/>
      <dgm:spPr/>
      <dgm:t>
        <a:bodyPr/>
        <a:lstStyle/>
        <a:p>
          <a:endParaRPr lang="en-US"/>
        </a:p>
      </dgm:t>
    </dgm:pt>
    <dgm:pt modelId="{51437C36-60F2-4046-93BE-43FCFA09ED21}">
      <dgm:prSet/>
      <dgm:spPr/>
      <dgm:t>
        <a:bodyPr/>
        <a:lstStyle/>
        <a:p>
          <a:r>
            <a:rPr lang="en-US"/>
            <a:t>Fractures</a:t>
          </a:r>
        </a:p>
      </dgm:t>
    </dgm:pt>
    <dgm:pt modelId="{81D4EB73-7E7F-496F-9547-552E6C6A9D25}" type="parTrans" cxnId="{6B9EB11A-8BCF-458C-84BD-AEF5795D5773}">
      <dgm:prSet/>
      <dgm:spPr/>
      <dgm:t>
        <a:bodyPr/>
        <a:lstStyle/>
        <a:p>
          <a:endParaRPr lang="en-US"/>
        </a:p>
      </dgm:t>
    </dgm:pt>
    <dgm:pt modelId="{FFF41021-5751-46E8-91BC-939334B1FE55}" type="sibTrans" cxnId="{6B9EB11A-8BCF-458C-84BD-AEF5795D5773}">
      <dgm:prSet/>
      <dgm:spPr/>
      <dgm:t>
        <a:bodyPr/>
        <a:lstStyle/>
        <a:p>
          <a:endParaRPr lang="en-US"/>
        </a:p>
      </dgm:t>
    </dgm:pt>
    <dgm:pt modelId="{EF681C4F-BAB7-4E4F-934E-2ACB32C56AA8}" type="pres">
      <dgm:prSet presAssocID="{6403C9E3-2C67-4014-B7E3-05954AC08691}" presName="linear" presStyleCnt="0">
        <dgm:presLayoutVars>
          <dgm:animLvl val="lvl"/>
          <dgm:resizeHandles val="exact"/>
        </dgm:presLayoutVars>
      </dgm:prSet>
      <dgm:spPr/>
    </dgm:pt>
    <dgm:pt modelId="{659D18FE-26E7-46C4-8027-A96A57E48CBD}" type="pres">
      <dgm:prSet presAssocID="{023129FE-1E76-422A-9D16-DA682070EE3E}" presName="parentText" presStyleLbl="node1" presStyleIdx="0" presStyleCnt="6">
        <dgm:presLayoutVars>
          <dgm:chMax val="0"/>
          <dgm:bulletEnabled val="1"/>
        </dgm:presLayoutVars>
      </dgm:prSet>
      <dgm:spPr/>
    </dgm:pt>
    <dgm:pt modelId="{C1B0F36E-D14C-4491-A25E-5EB56AF21464}" type="pres">
      <dgm:prSet presAssocID="{7AEC6991-431E-4CF6-BC45-4CC4D15D75D7}" presName="spacer" presStyleCnt="0"/>
      <dgm:spPr/>
    </dgm:pt>
    <dgm:pt modelId="{43B1CD4A-A344-4C97-B133-4FC8997D5826}" type="pres">
      <dgm:prSet presAssocID="{E92DBB05-A340-4A3F-A5DF-EB55AB03F883}" presName="parentText" presStyleLbl="node1" presStyleIdx="1" presStyleCnt="6">
        <dgm:presLayoutVars>
          <dgm:chMax val="0"/>
          <dgm:bulletEnabled val="1"/>
        </dgm:presLayoutVars>
      </dgm:prSet>
      <dgm:spPr/>
    </dgm:pt>
    <dgm:pt modelId="{9F871AC5-10AB-4366-A321-45C6CB2C83C1}" type="pres">
      <dgm:prSet presAssocID="{CA541590-1633-45E0-A5A2-60C7AA2E5282}" presName="spacer" presStyleCnt="0"/>
      <dgm:spPr/>
    </dgm:pt>
    <dgm:pt modelId="{4A4BECB0-C0C2-4390-862E-7D54DF551972}" type="pres">
      <dgm:prSet presAssocID="{2F884E23-ED08-4993-A07E-35488515EA3E}" presName="parentText" presStyleLbl="node1" presStyleIdx="2" presStyleCnt="6">
        <dgm:presLayoutVars>
          <dgm:chMax val="0"/>
          <dgm:bulletEnabled val="1"/>
        </dgm:presLayoutVars>
      </dgm:prSet>
      <dgm:spPr/>
    </dgm:pt>
    <dgm:pt modelId="{BAA49848-B533-4F44-9ED2-5DC7252D1556}" type="pres">
      <dgm:prSet presAssocID="{F7ECCA4F-F3A7-4D68-8D09-9AEC00AA1552}" presName="spacer" presStyleCnt="0"/>
      <dgm:spPr/>
    </dgm:pt>
    <dgm:pt modelId="{C5073784-042D-42B3-8EDF-4F80A1A2A19F}" type="pres">
      <dgm:prSet presAssocID="{A10A92F8-6840-4A97-AE0A-542497B1D0CB}" presName="parentText" presStyleLbl="node1" presStyleIdx="3" presStyleCnt="6">
        <dgm:presLayoutVars>
          <dgm:chMax val="0"/>
          <dgm:bulletEnabled val="1"/>
        </dgm:presLayoutVars>
      </dgm:prSet>
      <dgm:spPr/>
    </dgm:pt>
    <dgm:pt modelId="{E969AF53-0303-42AC-ACB9-7547EE9FA8A5}" type="pres">
      <dgm:prSet presAssocID="{FD46A84B-382D-4E00-9305-C004A1731010}" presName="spacer" presStyleCnt="0"/>
      <dgm:spPr/>
    </dgm:pt>
    <dgm:pt modelId="{2BA8A900-7C99-4192-A6E6-3CB3B4DD49F7}" type="pres">
      <dgm:prSet presAssocID="{13FCB941-FD2A-4DAF-9080-F67A9D8DDD44}" presName="parentText" presStyleLbl="node1" presStyleIdx="4" presStyleCnt="6">
        <dgm:presLayoutVars>
          <dgm:chMax val="0"/>
          <dgm:bulletEnabled val="1"/>
        </dgm:presLayoutVars>
      </dgm:prSet>
      <dgm:spPr/>
    </dgm:pt>
    <dgm:pt modelId="{0B0E2415-75CE-4870-9EF6-CF780E7FCF98}" type="pres">
      <dgm:prSet presAssocID="{2F9A96D8-1BE7-4556-B526-A8BA90021180}" presName="spacer" presStyleCnt="0"/>
      <dgm:spPr/>
    </dgm:pt>
    <dgm:pt modelId="{F8DB447B-CC3A-4D2B-BE28-CE41AB477D11}" type="pres">
      <dgm:prSet presAssocID="{51437C36-60F2-4046-93BE-43FCFA09ED21}" presName="parentText" presStyleLbl="node1" presStyleIdx="5" presStyleCnt="6">
        <dgm:presLayoutVars>
          <dgm:chMax val="0"/>
          <dgm:bulletEnabled val="1"/>
        </dgm:presLayoutVars>
      </dgm:prSet>
      <dgm:spPr/>
    </dgm:pt>
  </dgm:ptLst>
  <dgm:cxnLst>
    <dgm:cxn modelId="{6B9EB11A-8BCF-458C-84BD-AEF5795D5773}" srcId="{6403C9E3-2C67-4014-B7E3-05954AC08691}" destId="{51437C36-60F2-4046-93BE-43FCFA09ED21}" srcOrd="5" destOrd="0" parTransId="{81D4EB73-7E7F-496F-9547-552E6C6A9D25}" sibTransId="{FFF41021-5751-46E8-91BC-939334B1FE55}"/>
    <dgm:cxn modelId="{646E1B1F-F509-4F31-90A3-38DF84714C91}" type="presOf" srcId="{13FCB941-FD2A-4DAF-9080-F67A9D8DDD44}" destId="{2BA8A900-7C99-4192-A6E6-3CB3B4DD49F7}" srcOrd="0" destOrd="0" presId="urn:microsoft.com/office/officeart/2005/8/layout/vList2"/>
    <dgm:cxn modelId="{8638132C-B9FF-4C0C-9410-5462B4E8BE0B}" type="presOf" srcId="{E92DBB05-A340-4A3F-A5DF-EB55AB03F883}" destId="{43B1CD4A-A344-4C97-B133-4FC8997D5826}" srcOrd="0" destOrd="0" presId="urn:microsoft.com/office/officeart/2005/8/layout/vList2"/>
    <dgm:cxn modelId="{B1932135-AD5F-442E-B815-47F0DC7472AC}" type="presOf" srcId="{6403C9E3-2C67-4014-B7E3-05954AC08691}" destId="{EF681C4F-BAB7-4E4F-934E-2ACB32C56AA8}" srcOrd="0" destOrd="0" presId="urn:microsoft.com/office/officeart/2005/8/layout/vList2"/>
    <dgm:cxn modelId="{92EDE14F-AB0E-46A7-B612-5D0FDAED5AA8}" type="presOf" srcId="{51437C36-60F2-4046-93BE-43FCFA09ED21}" destId="{F8DB447B-CC3A-4D2B-BE28-CE41AB477D11}" srcOrd="0" destOrd="0" presId="urn:microsoft.com/office/officeart/2005/8/layout/vList2"/>
    <dgm:cxn modelId="{8643A087-2DF9-42DE-AE36-C9D0C5401E46}" srcId="{6403C9E3-2C67-4014-B7E3-05954AC08691}" destId="{E92DBB05-A340-4A3F-A5DF-EB55AB03F883}" srcOrd="1" destOrd="0" parTransId="{B231444A-721B-4048-8690-40D91BB69B2E}" sibTransId="{CA541590-1633-45E0-A5A2-60C7AA2E5282}"/>
    <dgm:cxn modelId="{B4480D94-51C7-4EBC-B2B3-7DFCF311F11C}" type="presOf" srcId="{2F884E23-ED08-4993-A07E-35488515EA3E}" destId="{4A4BECB0-C0C2-4390-862E-7D54DF551972}" srcOrd="0" destOrd="0" presId="urn:microsoft.com/office/officeart/2005/8/layout/vList2"/>
    <dgm:cxn modelId="{195D689A-6E38-4EB5-A071-9DBC3310BEE6}" srcId="{6403C9E3-2C67-4014-B7E3-05954AC08691}" destId="{A10A92F8-6840-4A97-AE0A-542497B1D0CB}" srcOrd="3" destOrd="0" parTransId="{DFF709AD-775E-4D0B-BC75-3A47F9723201}" sibTransId="{FD46A84B-382D-4E00-9305-C004A1731010}"/>
    <dgm:cxn modelId="{5588899C-6521-4D03-ABDD-160FF4558DFF}" type="presOf" srcId="{A10A92F8-6840-4A97-AE0A-542497B1D0CB}" destId="{C5073784-042D-42B3-8EDF-4F80A1A2A19F}" srcOrd="0" destOrd="0" presId="urn:microsoft.com/office/officeart/2005/8/layout/vList2"/>
    <dgm:cxn modelId="{20FA7EAC-C275-4A08-9637-88BF830B85D9}" srcId="{6403C9E3-2C67-4014-B7E3-05954AC08691}" destId="{2F884E23-ED08-4993-A07E-35488515EA3E}" srcOrd="2" destOrd="0" parTransId="{7C590B42-009E-4B61-AB14-423FC24F19BD}" sibTransId="{F7ECCA4F-F3A7-4D68-8D09-9AEC00AA1552}"/>
    <dgm:cxn modelId="{1C9FF3B7-BEAE-4599-9E08-ED29B38F531D}" type="presOf" srcId="{023129FE-1E76-422A-9D16-DA682070EE3E}" destId="{659D18FE-26E7-46C4-8027-A96A57E48CBD}" srcOrd="0" destOrd="0" presId="urn:microsoft.com/office/officeart/2005/8/layout/vList2"/>
    <dgm:cxn modelId="{E33CCAB9-B00A-4B2F-8753-E21A3D33CCBB}" srcId="{6403C9E3-2C67-4014-B7E3-05954AC08691}" destId="{13FCB941-FD2A-4DAF-9080-F67A9D8DDD44}" srcOrd="4" destOrd="0" parTransId="{B4BC4AD1-1922-4B35-8542-54515B640BDB}" sibTransId="{2F9A96D8-1BE7-4556-B526-A8BA90021180}"/>
    <dgm:cxn modelId="{29C5B6D4-E452-4FA6-A66E-3FCB0EE535D5}" srcId="{6403C9E3-2C67-4014-B7E3-05954AC08691}" destId="{023129FE-1E76-422A-9D16-DA682070EE3E}" srcOrd="0" destOrd="0" parTransId="{AE6A265E-CCEE-4A35-ADE4-1CE0564A490D}" sibTransId="{7AEC6991-431E-4CF6-BC45-4CC4D15D75D7}"/>
    <dgm:cxn modelId="{7276DF96-EEC8-4DCD-83C2-868E6B89F3DE}" type="presParOf" srcId="{EF681C4F-BAB7-4E4F-934E-2ACB32C56AA8}" destId="{659D18FE-26E7-46C4-8027-A96A57E48CBD}" srcOrd="0" destOrd="0" presId="urn:microsoft.com/office/officeart/2005/8/layout/vList2"/>
    <dgm:cxn modelId="{820F7573-9808-4D91-8B47-1E82ECDEDFE4}" type="presParOf" srcId="{EF681C4F-BAB7-4E4F-934E-2ACB32C56AA8}" destId="{C1B0F36E-D14C-4491-A25E-5EB56AF21464}" srcOrd="1" destOrd="0" presId="urn:microsoft.com/office/officeart/2005/8/layout/vList2"/>
    <dgm:cxn modelId="{91E4AC99-33CC-45F9-97FE-48BF5B6E153B}" type="presParOf" srcId="{EF681C4F-BAB7-4E4F-934E-2ACB32C56AA8}" destId="{43B1CD4A-A344-4C97-B133-4FC8997D5826}" srcOrd="2" destOrd="0" presId="urn:microsoft.com/office/officeart/2005/8/layout/vList2"/>
    <dgm:cxn modelId="{39C7DFA4-B932-4330-9602-D648C1DB76AA}" type="presParOf" srcId="{EF681C4F-BAB7-4E4F-934E-2ACB32C56AA8}" destId="{9F871AC5-10AB-4366-A321-45C6CB2C83C1}" srcOrd="3" destOrd="0" presId="urn:microsoft.com/office/officeart/2005/8/layout/vList2"/>
    <dgm:cxn modelId="{551D2ADA-55CF-468B-8242-1F82D1787454}" type="presParOf" srcId="{EF681C4F-BAB7-4E4F-934E-2ACB32C56AA8}" destId="{4A4BECB0-C0C2-4390-862E-7D54DF551972}" srcOrd="4" destOrd="0" presId="urn:microsoft.com/office/officeart/2005/8/layout/vList2"/>
    <dgm:cxn modelId="{88FA2841-5231-4E29-8001-61A595A8504C}" type="presParOf" srcId="{EF681C4F-BAB7-4E4F-934E-2ACB32C56AA8}" destId="{BAA49848-B533-4F44-9ED2-5DC7252D1556}" srcOrd="5" destOrd="0" presId="urn:microsoft.com/office/officeart/2005/8/layout/vList2"/>
    <dgm:cxn modelId="{EE9A3AC2-559E-49C7-BB49-E265EB4D3D25}" type="presParOf" srcId="{EF681C4F-BAB7-4E4F-934E-2ACB32C56AA8}" destId="{C5073784-042D-42B3-8EDF-4F80A1A2A19F}" srcOrd="6" destOrd="0" presId="urn:microsoft.com/office/officeart/2005/8/layout/vList2"/>
    <dgm:cxn modelId="{373F2DE7-EF3F-456D-939A-17CC3A9A34A9}" type="presParOf" srcId="{EF681C4F-BAB7-4E4F-934E-2ACB32C56AA8}" destId="{E969AF53-0303-42AC-ACB9-7547EE9FA8A5}" srcOrd="7" destOrd="0" presId="urn:microsoft.com/office/officeart/2005/8/layout/vList2"/>
    <dgm:cxn modelId="{7B7289B1-C086-4692-B969-A895FD3D6865}" type="presParOf" srcId="{EF681C4F-BAB7-4E4F-934E-2ACB32C56AA8}" destId="{2BA8A900-7C99-4192-A6E6-3CB3B4DD49F7}" srcOrd="8" destOrd="0" presId="urn:microsoft.com/office/officeart/2005/8/layout/vList2"/>
    <dgm:cxn modelId="{C8B2B0EB-A279-4569-9048-845DB166C077}" type="presParOf" srcId="{EF681C4F-BAB7-4E4F-934E-2ACB32C56AA8}" destId="{0B0E2415-75CE-4870-9EF6-CF780E7FCF98}" srcOrd="9" destOrd="0" presId="urn:microsoft.com/office/officeart/2005/8/layout/vList2"/>
    <dgm:cxn modelId="{010E4990-8800-4DE2-9AB7-5BCF010E700E}" type="presParOf" srcId="{EF681C4F-BAB7-4E4F-934E-2ACB32C56AA8}" destId="{F8DB447B-CC3A-4D2B-BE28-CE41AB477D11}"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142B67A-DE6C-439D-9231-91BA920BC1F9}" type="doc">
      <dgm:prSet loTypeId="urn:microsoft.com/office/officeart/2016/7/layout/LinearArrowProcessNumbered" loCatId="process" qsTypeId="urn:microsoft.com/office/officeart/2005/8/quickstyle/simple1" qsCatId="simple" csTypeId="urn:microsoft.com/office/officeart/2005/8/colors/accent1_2" csCatId="accent1"/>
      <dgm:spPr/>
      <dgm:t>
        <a:bodyPr/>
        <a:lstStyle/>
        <a:p>
          <a:endParaRPr lang="en-US"/>
        </a:p>
      </dgm:t>
    </dgm:pt>
    <dgm:pt modelId="{F481E0D4-9AD6-4A53-B99A-A5E81FC06BF9}">
      <dgm:prSet/>
      <dgm:spPr/>
      <dgm:t>
        <a:bodyPr/>
        <a:lstStyle/>
        <a:p>
          <a:r>
            <a:rPr lang="en-US"/>
            <a:t>Discover mechanism of injury</a:t>
          </a:r>
        </a:p>
      </dgm:t>
    </dgm:pt>
    <dgm:pt modelId="{68034BE0-B1DC-4B6A-8AD9-8187B676F18F}" type="parTrans" cxnId="{9781931E-DCB6-4B96-AC34-09D5E3039B63}">
      <dgm:prSet/>
      <dgm:spPr/>
      <dgm:t>
        <a:bodyPr/>
        <a:lstStyle/>
        <a:p>
          <a:endParaRPr lang="en-US"/>
        </a:p>
      </dgm:t>
    </dgm:pt>
    <dgm:pt modelId="{FD58CDBA-FE41-456E-8DEF-80A3A437C6FD}" type="sibTrans" cxnId="{9781931E-DCB6-4B96-AC34-09D5E3039B63}">
      <dgm:prSet phldrT="1" phldr="0"/>
      <dgm:spPr/>
      <dgm:t>
        <a:bodyPr/>
        <a:lstStyle/>
        <a:p>
          <a:r>
            <a:rPr lang="en-US"/>
            <a:t>1</a:t>
          </a:r>
        </a:p>
      </dgm:t>
    </dgm:pt>
    <dgm:pt modelId="{8D05CA7A-D8F8-4C97-BA8E-EA7D44511F37}">
      <dgm:prSet/>
      <dgm:spPr/>
      <dgm:t>
        <a:bodyPr/>
        <a:lstStyle/>
        <a:p>
          <a:r>
            <a:rPr lang="en-US"/>
            <a:t>Determine history of neck pain prior to whiplash injury</a:t>
          </a:r>
        </a:p>
      </dgm:t>
    </dgm:pt>
    <dgm:pt modelId="{9C0D6CA4-BA01-4B70-A4F3-DA0A6AE9E55D}" type="parTrans" cxnId="{BF4CB265-A167-40C4-9427-62C56A3174CA}">
      <dgm:prSet/>
      <dgm:spPr/>
      <dgm:t>
        <a:bodyPr/>
        <a:lstStyle/>
        <a:p>
          <a:endParaRPr lang="en-US"/>
        </a:p>
      </dgm:t>
    </dgm:pt>
    <dgm:pt modelId="{D62A0AC7-7AFE-4007-8ABB-E036C044D6D4}" type="sibTrans" cxnId="{BF4CB265-A167-40C4-9427-62C56A3174CA}">
      <dgm:prSet phldrT="2" phldr="0"/>
      <dgm:spPr/>
      <dgm:t>
        <a:bodyPr/>
        <a:lstStyle/>
        <a:p>
          <a:r>
            <a:rPr lang="en-US"/>
            <a:t>2</a:t>
          </a:r>
        </a:p>
      </dgm:t>
    </dgm:pt>
    <dgm:pt modelId="{9F5E6918-F722-4BAC-9092-45961AB1BAF4}">
      <dgm:prSet/>
      <dgm:spPr/>
      <dgm:t>
        <a:bodyPr/>
        <a:lstStyle/>
        <a:p>
          <a:r>
            <a:rPr lang="en-US"/>
            <a:t>Reveal pain severity with Numerical Pain Rating Scale (NPRS)</a:t>
          </a:r>
        </a:p>
      </dgm:t>
    </dgm:pt>
    <dgm:pt modelId="{E4823695-58CE-4B19-A704-EE1D84970900}" type="parTrans" cxnId="{79C7D331-2CA0-4717-80DC-1021CA3EC33A}">
      <dgm:prSet/>
      <dgm:spPr/>
      <dgm:t>
        <a:bodyPr/>
        <a:lstStyle/>
        <a:p>
          <a:endParaRPr lang="en-US"/>
        </a:p>
      </dgm:t>
    </dgm:pt>
    <dgm:pt modelId="{62299D70-A843-4666-8DBA-707E10A569E6}" type="sibTrans" cxnId="{79C7D331-2CA0-4717-80DC-1021CA3EC33A}">
      <dgm:prSet phldrT="3" phldr="0"/>
      <dgm:spPr/>
      <dgm:t>
        <a:bodyPr/>
        <a:lstStyle/>
        <a:p>
          <a:r>
            <a:rPr lang="en-US"/>
            <a:t>3</a:t>
          </a:r>
        </a:p>
      </dgm:t>
    </dgm:pt>
    <dgm:pt modelId="{B3C287EC-990E-4B24-827B-D17F91509812}">
      <dgm:prSet/>
      <dgm:spPr/>
      <dgm:t>
        <a:bodyPr/>
        <a:lstStyle/>
        <a:p>
          <a:r>
            <a:rPr lang="en-US"/>
            <a:t>Identify the injured tissues and pain generators</a:t>
          </a:r>
        </a:p>
      </dgm:t>
    </dgm:pt>
    <dgm:pt modelId="{547CD668-6AB9-4EB4-A608-EF5A070F5496}" type="parTrans" cxnId="{81CEF1F5-F22E-40F7-8A47-E0BDE7E125DC}">
      <dgm:prSet/>
      <dgm:spPr/>
      <dgm:t>
        <a:bodyPr/>
        <a:lstStyle/>
        <a:p>
          <a:endParaRPr lang="en-US"/>
        </a:p>
      </dgm:t>
    </dgm:pt>
    <dgm:pt modelId="{ECF017AB-075B-4A31-B03B-5925A354DAC6}" type="sibTrans" cxnId="{81CEF1F5-F22E-40F7-8A47-E0BDE7E125DC}">
      <dgm:prSet phldrT="4" phldr="0"/>
      <dgm:spPr/>
      <dgm:t>
        <a:bodyPr/>
        <a:lstStyle/>
        <a:p>
          <a:r>
            <a:rPr lang="en-US"/>
            <a:t>4</a:t>
          </a:r>
        </a:p>
      </dgm:t>
    </dgm:pt>
    <dgm:pt modelId="{037BFFC5-F1BA-4F7A-AAC1-32C1496AC7B0}">
      <dgm:prSet/>
      <dgm:spPr/>
      <dgm:t>
        <a:bodyPr/>
        <a:lstStyle/>
        <a:p>
          <a:r>
            <a:rPr lang="en-US"/>
            <a:t>Understand biopsychosocial factors (Neck Disability Index [NDI])</a:t>
          </a:r>
        </a:p>
      </dgm:t>
    </dgm:pt>
    <dgm:pt modelId="{CD0B9789-EF79-41AF-BF9F-A084BC8B6778}" type="parTrans" cxnId="{B4E46003-663B-473A-98B3-DDFC93715E21}">
      <dgm:prSet/>
      <dgm:spPr/>
      <dgm:t>
        <a:bodyPr/>
        <a:lstStyle/>
        <a:p>
          <a:endParaRPr lang="en-US"/>
        </a:p>
      </dgm:t>
    </dgm:pt>
    <dgm:pt modelId="{3436E62B-1668-48A9-A3CB-BD88389B1686}" type="sibTrans" cxnId="{B4E46003-663B-473A-98B3-DDFC93715E21}">
      <dgm:prSet phldrT="5" phldr="0"/>
      <dgm:spPr/>
      <dgm:t>
        <a:bodyPr/>
        <a:lstStyle/>
        <a:p>
          <a:r>
            <a:rPr lang="en-US"/>
            <a:t>5</a:t>
          </a:r>
        </a:p>
      </dgm:t>
    </dgm:pt>
    <dgm:pt modelId="{A0C03BD0-9B71-4F31-B199-D43A8B43F5A3}">
      <dgm:prSet/>
      <dgm:spPr/>
      <dgm:t>
        <a:bodyPr/>
        <a:lstStyle/>
        <a:p>
          <a:r>
            <a:rPr lang="en-US"/>
            <a:t>Perform differential diagnosis</a:t>
          </a:r>
        </a:p>
      </dgm:t>
    </dgm:pt>
    <dgm:pt modelId="{2F30D28C-D839-4CC1-9FE7-054C0DA709D7}" type="parTrans" cxnId="{1352C7F1-F2A8-465C-BFF1-C68B999EB4BD}">
      <dgm:prSet/>
      <dgm:spPr/>
      <dgm:t>
        <a:bodyPr/>
        <a:lstStyle/>
        <a:p>
          <a:endParaRPr lang="en-US"/>
        </a:p>
      </dgm:t>
    </dgm:pt>
    <dgm:pt modelId="{60D06664-FB33-429C-A84E-12CCC080C566}" type="sibTrans" cxnId="{1352C7F1-F2A8-465C-BFF1-C68B999EB4BD}">
      <dgm:prSet phldrT="6" phldr="0"/>
      <dgm:spPr/>
      <dgm:t>
        <a:bodyPr/>
        <a:lstStyle/>
        <a:p>
          <a:r>
            <a:rPr lang="en-US"/>
            <a:t>6</a:t>
          </a:r>
        </a:p>
      </dgm:t>
    </dgm:pt>
    <dgm:pt modelId="{166593F2-748F-4026-B2AA-EFE016AA9BAD}">
      <dgm:prSet/>
      <dgm:spPr/>
      <dgm:t>
        <a:bodyPr/>
        <a:lstStyle/>
        <a:p>
          <a:r>
            <a:rPr lang="en-US"/>
            <a:t>Determine a reasonable prognosis</a:t>
          </a:r>
        </a:p>
      </dgm:t>
    </dgm:pt>
    <dgm:pt modelId="{D77D99D7-0D3C-4E8F-B72A-3B13ABEDE47F}" type="parTrans" cxnId="{25956882-07F5-4EEA-B580-E26CB947C216}">
      <dgm:prSet/>
      <dgm:spPr/>
      <dgm:t>
        <a:bodyPr/>
        <a:lstStyle/>
        <a:p>
          <a:endParaRPr lang="en-US"/>
        </a:p>
      </dgm:t>
    </dgm:pt>
    <dgm:pt modelId="{1A578019-EA1F-4A6E-AF2A-2763DDA46BF9}" type="sibTrans" cxnId="{25956882-07F5-4EEA-B580-E26CB947C216}">
      <dgm:prSet phldrT="7" phldr="0"/>
      <dgm:spPr/>
      <dgm:t>
        <a:bodyPr/>
        <a:lstStyle/>
        <a:p>
          <a:r>
            <a:rPr lang="en-US"/>
            <a:t>7</a:t>
          </a:r>
        </a:p>
      </dgm:t>
    </dgm:pt>
    <dgm:pt modelId="{F58E4C9F-4E16-4C22-A8DC-76D7343AB25F}">
      <dgm:prSet/>
      <dgm:spPr/>
      <dgm:t>
        <a:bodyPr/>
        <a:lstStyle/>
        <a:p>
          <a:r>
            <a:rPr lang="en-US"/>
            <a:t>Offer appropriate treatment with the use of a team of health care providers</a:t>
          </a:r>
        </a:p>
      </dgm:t>
    </dgm:pt>
    <dgm:pt modelId="{5A2FAC86-23EF-447E-BCC6-FEBF7963F671}" type="parTrans" cxnId="{1C488FF3-811F-4BEA-9632-FFD001BAA6BF}">
      <dgm:prSet/>
      <dgm:spPr/>
      <dgm:t>
        <a:bodyPr/>
        <a:lstStyle/>
        <a:p>
          <a:endParaRPr lang="en-US"/>
        </a:p>
      </dgm:t>
    </dgm:pt>
    <dgm:pt modelId="{9117CB4D-A4CC-4166-BEB8-C017EDC0D522}" type="sibTrans" cxnId="{1C488FF3-811F-4BEA-9632-FFD001BAA6BF}">
      <dgm:prSet phldrT="8" phldr="0"/>
      <dgm:spPr/>
      <dgm:t>
        <a:bodyPr/>
        <a:lstStyle/>
        <a:p>
          <a:r>
            <a:rPr lang="en-US"/>
            <a:t>8</a:t>
          </a:r>
        </a:p>
      </dgm:t>
    </dgm:pt>
    <dgm:pt modelId="{A6EAB05E-20BF-4EDF-871B-F5497475EAFD}">
      <dgm:prSet/>
      <dgm:spPr/>
      <dgm:t>
        <a:bodyPr/>
        <a:lstStyle/>
        <a:p>
          <a:r>
            <a:rPr lang="en-US"/>
            <a:t>Avoid nocebo effect and promote placebo effect…</a:t>
          </a:r>
        </a:p>
      </dgm:t>
    </dgm:pt>
    <dgm:pt modelId="{11FCC2CC-1955-4310-B0C4-618C50F3AD87}" type="parTrans" cxnId="{54241A3C-E688-491F-9F25-8C0C8DE5F720}">
      <dgm:prSet/>
      <dgm:spPr/>
      <dgm:t>
        <a:bodyPr/>
        <a:lstStyle/>
        <a:p>
          <a:endParaRPr lang="en-US"/>
        </a:p>
      </dgm:t>
    </dgm:pt>
    <dgm:pt modelId="{05A673CF-8FDA-4C7F-BBCD-AF2C6F99C298}" type="sibTrans" cxnId="{54241A3C-E688-491F-9F25-8C0C8DE5F720}">
      <dgm:prSet phldrT="9" phldr="0"/>
      <dgm:spPr/>
      <dgm:t>
        <a:bodyPr/>
        <a:lstStyle/>
        <a:p>
          <a:r>
            <a:rPr lang="en-US"/>
            <a:t>9</a:t>
          </a:r>
        </a:p>
      </dgm:t>
    </dgm:pt>
    <dgm:pt modelId="{BF211CF2-0D46-4104-92F3-0E809E83B02E}" type="pres">
      <dgm:prSet presAssocID="{1142B67A-DE6C-439D-9231-91BA920BC1F9}" presName="linearFlow" presStyleCnt="0">
        <dgm:presLayoutVars>
          <dgm:dir/>
          <dgm:animLvl val="lvl"/>
          <dgm:resizeHandles val="exact"/>
        </dgm:presLayoutVars>
      </dgm:prSet>
      <dgm:spPr/>
    </dgm:pt>
    <dgm:pt modelId="{451D85D4-F51B-4BB4-89A9-3CA2580C4857}" type="pres">
      <dgm:prSet presAssocID="{F481E0D4-9AD6-4A53-B99A-A5E81FC06BF9}" presName="compositeNode" presStyleCnt="0"/>
      <dgm:spPr/>
    </dgm:pt>
    <dgm:pt modelId="{DC1351A0-3269-4669-B5AE-A4F037B699C6}" type="pres">
      <dgm:prSet presAssocID="{F481E0D4-9AD6-4A53-B99A-A5E81FC06BF9}" presName="parTx" presStyleLbl="node1" presStyleIdx="0" presStyleCnt="0">
        <dgm:presLayoutVars>
          <dgm:chMax val="0"/>
          <dgm:chPref val="0"/>
          <dgm:bulletEnabled val="1"/>
        </dgm:presLayoutVars>
      </dgm:prSet>
      <dgm:spPr/>
    </dgm:pt>
    <dgm:pt modelId="{1697FDC2-5064-4597-9409-9EA298210097}" type="pres">
      <dgm:prSet presAssocID="{F481E0D4-9AD6-4A53-B99A-A5E81FC06BF9}" presName="parSh" presStyleCnt="0"/>
      <dgm:spPr/>
    </dgm:pt>
    <dgm:pt modelId="{31B3CE1B-6B19-4EF7-BB60-E26120F36015}" type="pres">
      <dgm:prSet presAssocID="{F481E0D4-9AD6-4A53-B99A-A5E81FC06BF9}" presName="lineNode" presStyleLbl="alignAccFollowNode1" presStyleIdx="0" presStyleCnt="27"/>
      <dgm:spPr/>
    </dgm:pt>
    <dgm:pt modelId="{9692DC2F-1F18-4769-B717-EEEC2BF99B28}" type="pres">
      <dgm:prSet presAssocID="{F481E0D4-9AD6-4A53-B99A-A5E81FC06BF9}" presName="lineArrowNode" presStyleLbl="alignAccFollowNode1" presStyleIdx="1" presStyleCnt="27"/>
      <dgm:spPr/>
    </dgm:pt>
    <dgm:pt modelId="{A38FABDF-7D62-4FD7-8EA1-7FE714CF50D1}" type="pres">
      <dgm:prSet presAssocID="{FD58CDBA-FE41-456E-8DEF-80A3A437C6FD}" presName="sibTransNodeCircle" presStyleLbl="alignNode1" presStyleIdx="0" presStyleCnt="9">
        <dgm:presLayoutVars>
          <dgm:chMax val="0"/>
          <dgm:bulletEnabled/>
        </dgm:presLayoutVars>
      </dgm:prSet>
      <dgm:spPr/>
    </dgm:pt>
    <dgm:pt modelId="{8A400432-D9E9-413F-9EA1-0E3B93FFE016}" type="pres">
      <dgm:prSet presAssocID="{FD58CDBA-FE41-456E-8DEF-80A3A437C6FD}" presName="spacerBetweenCircleAndCallout" presStyleCnt="0">
        <dgm:presLayoutVars/>
      </dgm:prSet>
      <dgm:spPr/>
    </dgm:pt>
    <dgm:pt modelId="{BAF58BC1-AB99-4B74-B58B-15FEDE07A49E}" type="pres">
      <dgm:prSet presAssocID="{F481E0D4-9AD6-4A53-B99A-A5E81FC06BF9}" presName="nodeText" presStyleLbl="alignAccFollowNode1" presStyleIdx="2" presStyleCnt="27">
        <dgm:presLayoutVars>
          <dgm:bulletEnabled val="1"/>
        </dgm:presLayoutVars>
      </dgm:prSet>
      <dgm:spPr/>
    </dgm:pt>
    <dgm:pt modelId="{6DD1D29D-4117-48AA-A37C-8D00C477C818}" type="pres">
      <dgm:prSet presAssocID="{FD58CDBA-FE41-456E-8DEF-80A3A437C6FD}" presName="sibTransComposite" presStyleCnt="0"/>
      <dgm:spPr/>
    </dgm:pt>
    <dgm:pt modelId="{C01A2654-313B-4DA8-ADF0-820CEBECC0A9}" type="pres">
      <dgm:prSet presAssocID="{8D05CA7A-D8F8-4C97-BA8E-EA7D44511F37}" presName="compositeNode" presStyleCnt="0"/>
      <dgm:spPr/>
    </dgm:pt>
    <dgm:pt modelId="{F65B5E57-F4F0-4B3E-9755-443301BF34CA}" type="pres">
      <dgm:prSet presAssocID="{8D05CA7A-D8F8-4C97-BA8E-EA7D44511F37}" presName="parTx" presStyleLbl="node1" presStyleIdx="0" presStyleCnt="0">
        <dgm:presLayoutVars>
          <dgm:chMax val="0"/>
          <dgm:chPref val="0"/>
          <dgm:bulletEnabled val="1"/>
        </dgm:presLayoutVars>
      </dgm:prSet>
      <dgm:spPr/>
    </dgm:pt>
    <dgm:pt modelId="{45857D5B-1343-4177-9ABB-9F7D62765BAC}" type="pres">
      <dgm:prSet presAssocID="{8D05CA7A-D8F8-4C97-BA8E-EA7D44511F37}" presName="parSh" presStyleCnt="0"/>
      <dgm:spPr/>
    </dgm:pt>
    <dgm:pt modelId="{0C3F0A00-8CC5-4969-8910-2242587CA8EC}" type="pres">
      <dgm:prSet presAssocID="{8D05CA7A-D8F8-4C97-BA8E-EA7D44511F37}" presName="lineNode" presStyleLbl="alignAccFollowNode1" presStyleIdx="3" presStyleCnt="27"/>
      <dgm:spPr/>
    </dgm:pt>
    <dgm:pt modelId="{E3B036C1-A14B-4450-B094-AB670C1F8EBA}" type="pres">
      <dgm:prSet presAssocID="{8D05CA7A-D8F8-4C97-BA8E-EA7D44511F37}" presName="lineArrowNode" presStyleLbl="alignAccFollowNode1" presStyleIdx="4" presStyleCnt="27"/>
      <dgm:spPr/>
    </dgm:pt>
    <dgm:pt modelId="{D69B8064-25F4-4F7F-86AA-5E73DC42C67D}" type="pres">
      <dgm:prSet presAssocID="{D62A0AC7-7AFE-4007-8ABB-E036C044D6D4}" presName="sibTransNodeCircle" presStyleLbl="alignNode1" presStyleIdx="1" presStyleCnt="9">
        <dgm:presLayoutVars>
          <dgm:chMax val="0"/>
          <dgm:bulletEnabled/>
        </dgm:presLayoutVars>
      </dgm:prSet>
      <dgm:spPr/>
    </dgm:pt>
    <dgm:pt modelId="{F904014D-5564-4637-A4C4-2FA91679FC3D}" type="pres">
      <dgm:prSet presAssocID="{D62A0AC7-7AFE-4007-8ABB-E036C044D6D4}" presName="spacerBetweenCircleAndCallout" presStyleCnt="0">
        <dgm:presLayoutVars/>
      </dgm:prSet>
      <dgm:spPr/>
    </dgm:pt>
    <dgm:pt modelId="{A1B1183A-BE77-483E-8BC3-872B5B83DA4E}" type="pres">
      <dgm:prSet presAssocID="{8D05CA7A-D8F8-4C97-BA8E-EA7D44511F37}" presName="nodeText" presStyleLbl="alignAccFollowNode1" presStyleIdx="5" presStyleCnt="27">
        <dgm:presLayoutVars>
          <dgm:bulletEnabled val="1"/>
        </dgm:presLayoutVars>
      </dgm:prSet>
      <dgm:spPr/>
    </dgm:pt>
    <dgm:pt modelId="{267D42E0-2029-467B-B523-A21D4606146D}" type="pres">
      <dgm:prSet presAssocID="{D62A0AC7-7AFE-4007-8ABB-E036C044D6D4}" presName="sibTransComposite" presStyleCnt="0"/>
      <dgm:spPr/>
    </dgm:pt>
    <dgm:pt modelId="{BCF0DC60-C4AB-48E9-84FF-3EBD7551E4A5}" type="pres">
      <dgm:prSet presAssocID="{9F5E6918-F722-4BAC-9092-45961AB1BAF4}" presName="compositeNode" presStyleCnt="0"/>
      <dgm:spPr/>
    </dgm:pt>
    <dgm:pt modelId="{85F18220-08FD-4E95-AD36-A7E1449489A8}" type="pres">
      <dgm:prSet presAssocID="{9F5E6918-F722-4BAC-9092-45961AB1BAF4}" presName="parTx" presStyleLbl="node1" presStyleIdx="0" presStyleCnt="0">
        <dgm:presLayoutVars>
          <dgm:chMax val="0"/>
          <dgm:chPref val="0"/>
          <dgm:bulletEnabled val="1"/>
        </dgm:presLayoutVars>
      </dgm:prSet>
      <dgm:spPr/>
    </dgm:pt>
    <dgm:pt modelId="{750DF5A0-808B-43A9-8878-54FEB2288069}" type="pres">
      <dgm:prSet presAssocID="{9F5E6918-F722-4BAC-9092-45961AB1BAF4}" presName="parSh" presStyleCnt="0"/>
      <dgm:spPr/>
    </dgm:pt>
    <dgm:pt modelId="{F93CFE49-17D9-4463-9E81-AA21D5683BAC}" type="pres">
      <dgm:prSet presAssocID="{9F5E6918-F722-4BAC-9092-45961AB1BAF4}" presName="lineNode" presStyleLbl="alignAccFollowNode1" presStyleIdx="6" presStyleCnt="27"/>
      <dgm:spPr/>
    </dgm:pt>
    <dgm:pt modelId="{1640BDC3-A742-4B33-9CB1-61308FC2FD2F}" type="pres">
      <dgm:prSet presAssocID="{9F5E6918-F722-4BAC-9092-45961AB1BAF4}" presName="lineArrowNode" presStyleLbl="alignAccFollowNode1" presStyleIdx="7" presStyleCnt="27"/>
      <dgm:spPr/>
    </dgm:pt>
    <dgm:pt modelId="{A0BD470E-B223-4514-B79D-B70E0C43A0B6}" type="pres">
      <dgm:prSet presAssocID="{62299D70-A843-4666-8DBA-707E10A569E6}" presName="sibTransNodeCircle" presStyleLbl="alignNode1" presStyleIdx="2" presStyleCnt="9">
        <dgm:presLayoutVars>
          <dgm:chMax val="0"/>
          <dgm:bulletEnabled/>
        </dgm:presLayoutVars>
      </dgm:prSet>
      <dgm:spPr/>
    </dgm:pt>
    <dgm:pt modelId="{D334AE2C-4C9E-4402-BE26-660E2246D8A9}" type="pres">
      <dgm:prSet presAssocID="{62299D70-A843-4666-8DBA-707E10A569E6}" presName="spacerBetweenCircleAndCallout" presStyleCnt="0">
        <dgm:presLayoutVars/>
      </dgm:prSet>
      <dgm:spPr/>
    </dgm:pt>
    <dgm:pt modelId="{FB132B73-AD65-432C-93E5-9986A1D8D6FD}" type="pres">
      <dgm:prSet presAssocID="{9F5E6918-F722-4BAC-9092-45961AB1BAF4}" presName="nodeText" presStyleLbl="alignAccFollowNode1" presStyleIdx="8" presStyleCnt="27">
        <dgm:presLayoutVars>
          <dgm:bulletEnabled val="1"/>
        </dgm:presLayoutVars>
      </dgm:prSet>
      <dgm:spPr/>
    </dgm:pt>
    <dgm:pt modelId="{A4F12E2A-3E52-4B29-A5BB-B81F7E1A8551}" type="pres">
      <dgm:prSet presAssocID="{62299D70-A843-4666-8DBA-707E10A569E6}" presName="sibTransComposite" presStyleCnt="0"/>
      <dgm:spPr/>
    </dgm:pt>
    <dgm:pt modelId="{27823B66-CA85-418B-AA35-E2CB3012DAE3}" type="pres">
      <dgm:prSet presAssocID="{B3C287EC-990E-4B24-827B-D17F91509812}" presName="compositeNode" presStyleCnt="0"/>
      <dgm:spPr/>
    </dgm:pt>
    <dgm:pt modelId="{240B356D-3B44-4A48-8D3C-47CDCBF0C1FE}" type="pres">
      <dgm:prSet presAssocID="{B3C287EC-990E-4B24-827B-D17F91509812}" presName="parTx" presStyleLbl="node1" presStyleIdx="0" presStyleCnt="0">
        <dgm:presLayoutVars>
          <dgm:chMax val="0"/>
          <dgm:chPref val="0"/>
          <dgm:bulletEnabled val="1"/>
        </dgm:presLayoutVars>
      </dgm:prSet>
      <dgm:spPr/>
    </dgm:pt>
    <dgm:pt modelId="{67CE6445-4D5A-4A74-9037-B21FD439D53E}" type="pres">
      <dgm:prSet presAssocID="{B3C287EC-990E-4B24-827B-D17F91509812}" presName="parSh" presStyleCnt="0"/>
      <dgm:spPr/>
    </dgm:pt>
    <dgm:pt modelId="{6024A953-A2D6-4473-893F-239714222CE9}" type="pres">
      <dgm:prSet presAssocID="{B3C287EC-990E-4B24-827B-D17F91509812}" presName="lineNode" presStyleLbl="alignAccFollowNode1" presStyleIdx="9" presStyleCnt="27"/>
      <dgm:spPr/>
    </dgm:pt>
    <dgm:pt modelId="{CF61E858-A6F0-4704-AAB7-8A5A41A43D6D}" type="pres">
      <dgm:prSet presAssocID="{B3C287EC-990E-4B24-827B-D17F91509812}" presName="lineArrowNode" presStyleLbl="alignAccFollowNode1" presStyleIdx="10" presStyleCnt="27"/>
      <dgm:spPr/>
    </dgm:pt>
    <dgm:pt modelId="{BBF45DE6-AC83-4FD4-A100-D3FAD2722EDF}" type="pres">
      <dgm:prSet presAssocID="{ECF017AB-075B-4A31-B03B-5925A354DAC6}" presName="sibTransNodeCircle" presStyleLbl="alignNode1" presStyleIdx="3" presStyleCnt="9">
        <dgm:presLayoutVars>
          <dgm:chMax val="0"/>
          <dgm:bulletEnabled/>
        </dgm:presLayoutVars>
      </dgm:prSet>
      <dgm:spPr/>
    </dgm:pt>
    <dgm:pt modelId="{E138B99B-6C03-41D6-AFB1-208C85392533}" type="pres">
      <dgm:prSet presAssocID="{ECF017AB-075B-4A31-B03B-5925A354DAC6}" presName="spacerBetweenCircleAndCallout" presStyleCnt="0">
        <dgm:presLayoutVars/>
      </dgm:prSet>
      <dgm:spPr/>
    </dgm:pt>
    <dgm:pt modelId="{6A8F2D58-8832-4C6D-AA92-A60956350265}" type="pres">
      <dgm:prSet presAssocID="{B3C287EC-990E-4B24-827B-D17F91509812}" presName="nodeText" presStyleLbl="alignAccFollowNode1" presStyleIdx="11" presStyleCnt="27">
        <dgm:presLayoutVars>
          <dgm:bulletEnabled val="1"/>
        </dgm:presLayoutVars>
      </dgm:prSet>
      <dgm:spPr/>
    </dgm:pt>
    <dgm:pt modelId="{62679CD1-F360-4B99-811D-1FD8B33A4AB4}" type="pres">
      <dgm:prSet presAssocID="{ECF017AB-075B-4A31-B03B-5925A354DAC6}" presName="sibTransComposite" presStyleCnt="0"/>
      <dgm:spPr/>
    </dgm:pt>
    <dgm:pt modelId="{9D071D7B-6011-447E-81E2-B2647FE2C949}" type="pres">
      <dgm:prSet presAssocID="{037BFFC5-F1BA-4F7A-AAC1-32C1496AC7B0}" presName="compositeNode" presStyleCnt="0"/>
      <dgm:spPr/>
    </dgm:pt>
    <dgm:pt modelId="{FA224189-D5A1-4B79-8935-290B7178BEF6}" type="pres">
      <dgm:prSet presAssocID="{037BFFC5-F1BA-4F7A-AAC1-32C1496AC7B0}" presName="parTx" presStyleLbl="node1" presStyleIdx="0" presStyleCnt="0">
        <dgm:presLayoutVars>
          <dgm:chMax val="0"/>
          <dgm:chPref val="0"/>
          <dgm:bulletEnabled val="1"/>
        </dgm:presLayoutVars>
      </dgm:prSet>
      <dgm:spPr/>
    </dgm:pt>
    <dgm:pt modelId="{E91E61DF-5E3E-47DC-9BBA-97C6E6BD8FAD}" type="pres">
      <dgm:prSet presAssocID="{037BFFC5-F1BA-4F7A-AAC1-32C1496AC7B0}" presName="parSh" presStyleCnt="0"/>
      <dgm:spPr/>
    </dgm:pt>
    <dgm:pt modelId="{275DF48B-E250-4543-8919-2439DA03B8A9}" type="pres">
      <dgm:prSet presAssocID="{037BFFC5-F1BA-4F7A-AAC1-32C1496AC7B0}" presName="lineNode" presStyleLbl="alignAccFollowNode1" presStyleIdx="12" presStyleCnt="27"/>
      <dgm:spPr/>
    </dgm:pt>
    <dgm:pt modelId="{C4F69FB8-C80D-46C0-B020-F9B85DE6D38C}" type="pres">
      <dgm:prSet presAssocID="{037BFFC5-F1BA-4F7A-AAC1-32C1496AC7B0}" presName="lineArrowNode" presStyleLbl="alignAccFollowNode1" presStyleIdx="13" presStyleCnt="27"/>
      <dgm:spPr/>
    </dgm:pt>
    <dgm:pt modelId="{BADFD807-7073-4B5E-9475-1AA58FE6D67B}" type="pres">
      <dgm:prSet presAssocID="{3436E62B-1668-48A9-A3CB-BD88389B1686}" presName="sibTransNodeCircle" presStyleLbl="alignNode1" presStyleIdx="4" presStyleCnt="9">
        <dgm:presLayoutVars>
          <dgm:chMax val="0"/>
          <dgm:bulletEnabled/>
        </dgm:presLayoutVars>
      </dgm:prSet>
      <dgm:spPr/>
    </dgm:pt>
    <dgm:pt modelId="{EA5493D7-E9C3-44F5-9633-4BD096F502A1}" type="pres">
      <dgm:prSet presAssocID="{3436E62B-1668-48A9-A3CB-BD88389B1686}" presName="spacerBetweenCircleAndCallout" presStyleCnt="0">
        <dgm:presLayoutVars/>
      </dgm:prSet>
      <dgm:spPr/>
    </dgm:pt>
    <dgm:pt modelId="{1D8D6EB5-1116-4DDB-BB68-80F690E89AE9}" type="pres">
      <dgm:prSet presAssocID="{037BFFC5-F1BA-4F7A-AAC1-32C1496AC7B0}" presName="nodeText" presStyleLbl="alignAccFollowNode1" presStyleIdx="14" presStyleCnt="27">
        <dgm:presLayoutVars>
          <dgm:bulletEnabled val="1"/>
        </dgm:presLayoutVars>
      </dgm:prSet>
      <dgm:spPr/>
    </dgm:pt>
    <dgm:pt modelId="{3FCB83C3-35FE-489E-A456-644739C180FD}" type="pres">
      <dgm:prSet presAssocID="{3436E62B-1668-48A9-A3CB-BD88389B1686}" presName="sibTransComposite" presStyleCnt="0"/>
      <dgm:spPr/>
    </dgm:pt>
    <dgm:pt modelId="{42A09B70-D9DD-406C-8885-BB1178F20460}" type="pres">
      <dgm:prSet presAssocID="{A0C03BD0-9B71-4F31-B199-D43A8B43F5A3}" presName="compositeNode" presStyleCnt="0"/>
      <dgm:spPr/>
    </dgm:pt>
    <dgm:pt modelId="{8CE20806-F0BE-4035-B6EF-3225EB4EBD5A}" type="pres">
      <dgm:prSet presAssocID="{A0C03BD0-9B71-4F31-B199-D43A8B43F5A3}" presName="parTx" presStyleLbl="node1" presStyleIdx="0" presStyleCnt="0">
        <dgm:presLayoutVars>
          <dgm:chMax val="0"/>
          <dgm:chPref val="0"/>
          <dgm:bulletEnabled val="1"/>
        </dgm:presLayoutVars>
      </dgm:prSet>
      <dgm:spPr/>
    </dgm:pt>
    <dgm:pt modelId="{89C79767-991D-4A05-B2B1-C7FF37A1F191}" type="pres">
      <dgm:prSet presAssocID="{A0C03BD0-9B71-4F31-B199-D43A8B43F5A3}" presName="parSh" presStyleCnt="0"/>
      <dgm:spPr/>
    </dgm:pt>
    <dgm:pt modelId="{4D19A068-7166-4EF9-B356-361C58680BE5}" type="pres">
      <dgm:prSet presAssocID="{A0C03BD0-9B71-4F31-B199-D43A8B43F5A3}" presName="lineNode" presStyleLbl="alignAccFollowNode1" presStyleIdx="15" presStyleCnt="27"/>
      <dgm:spPr/>
    </dgm:pt>
    <dgm:pt modelId="{6138724D-5CAB-4305-BA2A-5941DD59CE35}" type="pres">
      <dgm:prSet presAssocID="{A0C03BD0-9B71-4F31-B199-D43A8B43F5A3}" presName="lineArrowNode" presStyleLbl="alignAccFollowNode1" presStyleIdx="16" presStyleCnt="27"/>
      <dgm:spPr/>
    </dgm:pt>
    <dgm:pt modelId="{0E2F3145-A53E-4508-AE59-C5FA45BAA82E}" type="pres">
      <dgm:prSet presAssocID="{60D06664-FB33-429C-A84E-12CCC080C566}" presName="sibTransNodeCircle" presStyleLbl="alignNode1" presStyleIdx="5" presStyleCnt="9">
        <dgm:presLayoutVars>
          <dgm:chMax val="0"/>
          <dgm:bulletEnabled/>
        </dgm:presLayoutVars>
      </dgm:prSet>
      <dgm:spPr/>
    </dgm:pt>
    <dgm:pt modelId="{1C668076-7B0E-4DDB-8C7D-BC04B2E38699}" type="pres">
      <dgm:prSet presAssocID="{60D06664-FB33-429C-A84E-12CCC080C566}" presName="spacerBetweenCircleAndCallout" presStyleCnt="0">
        <dgm:presLayoutVars/>
      </dgm:prSet>
      <dgm:spPr/>
    </dgm:pt>
    <dgm:pt modelId="{2BF284CF-00EA-4007-88EF-FA4EE1013577}" type="pres">
      <dgm:prSet presAssocID="{A0C03BD0-9B71-4F31-B199-D43A8B43F5A3}" presName="nodeText" presStyleLbl="alignAccFollowNode1" presStyleIdx="17" presStyleCnt="27">
        <dgm:presLayoutVars>
          <dgm:bulletEnabled val="1"/>
        </dgm:presLayoutVars>
      </dgm:prSet>
      <dgm:spPr/>
    </dgm:pt>
    <dgm:pt modelId="{06E3B2AC-3F67-4D27-9799-E65F573FE3D1}" type="pres">
      <dgm:prSet presAssocID="{60D06664-FB33-429C-A84E-12CCC080C566}" presName="sibTransComposite" presStyleCnt="0"/>
      <dgm:spPr/>
    </dgm:pt>
    <dgm:pt modelId="{537E9807-6081-459D-916C-A33B35A99AD4}" type="pres">
      <dgm:prSet presAssocID="{166593F2-748F-4026-B2AA-EFE016AA9BAD}" presName="compositeNode" presStyleCnt="0"/>
      <dgm:spPr/>
    </dgm:pt>
    <dgm:pt modelId="{D434421B-1427-414D-A0B7-E9D4596CF14E}" type="pres">
      <dgm:prSet presAssocID="{166593F2-748F-4026-B2AA-EFE016AA9BAD}" presName="parTx" presStyleLbl="node1" presStyleIdx="0" presStyleCnt="0">
        <dgm:presLayoutVars>
          <dgm:chMax val="0"/>
          <dgm:chPref val="0"/>
          <dgm:bulletEnabled val="1"/>
        </dgm:presLayoutVars>
      </dgm:prSet>
      <dgm:spPr/>
    </dgm:pt>
    <dgm:pt modelId="{2B4AC333-D30D-47B9-8192-56D86A33EECD}" type="pres">
      <dgm:prSet presAssocID="{166593F2-748F-4026-B2AA-EFE016AA9BAD}" presName="parSh" presStyleCnt="0"/>
      <dgm:spPr/>
    </dgm:pt>
    <dgm:pt modelId="{0E756D1B-81E4-4FB5-A355-20047724D1F0}" type="pres">
      <dgm:prSet presAssocID="{166593F2-748F-4026-B2AA-EFE016AA9BAD}" presName="lineNode" presStyleLbl="alignAccFollowNode1" presStyleIdx="18" presStyleCnt="27"/>
      <dgm:spPr/>
    </dgm:pt>
    <dgm:pt modelId="{33CFB388-A8F3-4717-84E7-E2697754D401}" type="pres">
      <dgm:prSet presAssocID="{166593F2-748F-4026-B2AA-EFE016AA9BAD}" presName="lineArrowNode" presStyleLbl="alignAccFollowNode1" presStyleIdx="19" presStyleCnt="27"/>
      <dgm:spPr/>
    </dgm:pt>
    <dgm:pt modelId="{A34D335A-9550-4A51-97EB-2E2FE6D98A90}" type="pres">
      <dgm:prSet presAssocID="{1A578019-EA1F-4A6E-AF2A-2763DDA46BF9}" presName="sibTransNodeCircle" presStyleLbl="alignNode1" presStyleIdx="6" presStyleCnt="9">
        <dgm:presLayoutVars>
          <dgm:chMax val="0"/>
          <dgm:bulletEnabled/>
        </dgm:presLayoutVars>
      </dgm:prSet>
      <dgm:spPr/>
    </dgm:pt>
    <dgm:pt modelId="{8356C9AA-8CA9-439A-B97B-CBDE4E37737A}" type="pres">
      <dgm:prSet presAssocID="{1A578019-EA1F-4A6E-AF2A-2763DDA46BF9}" presName="spacerBetweenCircleAndCallout" presStyleCnt="0">
        <dgm:presLayoutVars/>
      </dgm:prSet>
      <dgm:spPr/>
    </dgm:pt>
    <dgm:pt modelId="{51F659F1-88D3-433C-9D91-FE7F96393894}" type="pres">
      <dgm:prSet presAssocID="{166593F2-748F-4026-B2AA-EFE016AA9BAD}" presName="nodeText" presStyleLbl="alignAccFollowNode1" presStyleIdx="20" presStyleCnt="27">
        <dgm:presLayoutVars>
          <dgm:bulletEnabled val="1"/>
        </dgm:presLayoutVars>
      </dgm:prSet>
      <dgm:spPr/>
    </dgm:pt>
    <dgm:pt modelId="{C84E825F-3F21-4406-986A-AF815F4DABD5}" type="pres">
      <dgm:prSet presAssocID="{1A578019-EA1F-4A6E-AF2A-2763DDA46BF9}" presName="sibTransComposite" presStyleCnt="0"/>
      <dgm:spPr/>
    </dgm:pt>
    <dgm:pt modelId="{2344E6B7-017B-42D5-ACDD-0551CCC9A08F}" type="pres">
      <dgm:prSet presAssocID="{F58E4C9F-4E16-4C22-A8DC-76D7343AB25F}" presName="compositeNode" presStyleCnt="0"/>
      <dgm:spPr/>
    </dgm:pt>
    <dgm:pt modelId="{A4962ADD-DA86-4CAB-A9E4-6B1A80A7ACFD}" type="pres">
      <dgm:prSet presAssocID="{F58E4C9F-4E16-4C22-A8DC-76D7343AB25F}" presName="parTx" presStyleLbl="node1" presStyleIdx="0" presStyleCnt="0">
        <dgm:presLayoutVars>
          <dgm:chMax val="0"/>
          <dgm:chPref val="0"/>
          <dgm:bulletEnabled val="1"/>
        </dgm:presLayoutVars>
      </dgm:prSet>
      <dgm:spPr/>
    </dgm:pt>
    <dgm:pt modelId="{57351B8A-AE79-451E-993F-35E3F093B9F6}" type="pres">
      <dgm:prSet presAssocID="{F58E4C9F-4E16-4C22-A8DC-76D7343AB25F}" presName="parSh" presStyleCnt="0"/>
      <dgm:spPr/>
    </dgm:pt>
    <dgm:pt modelId="{A5ECAAA0-86B1-4A44-B5E8-54ECF38855E3}" type="pres">
      <dgm:prSet presAssocID="{F58E4C9F-4E16-4C22-A8DC-76D7343AB25F}" presName="lineNode" presStyleLbl="alignAccFollowNode1" presStyleIdx="21" presStyleCnt="27"/>
      <dgm:spPr/>
    </dgm:pt>
    <dgm:pt modelId="{4E36EDAB-C0E2-4C3B-B55F-0A0F41983DDD}" type="pres">
      <dgm:prSet presAssocID="{F58E4C9F-4E16-4C22-A8DC-76D7343AB25F}" presName="lineArrowNode" presStyleLbl="alignAccFollowNode1" presStyleIdx="22" presStyleCnt="27"/>
      <dgm:spPr/>
    </dgm:pt>
    <dgm:pt modelId="{759CC699-F5CD-46FA-B995-915014DE1310}" type="pres">
      <dgm:prSet presAssocID="{9117CB4D-A4CC-4166-BEB8-C017EDC0D522}" presName="sibTransNodeCircle" presStyleLbl="alignNode1" presStyleIdx="7" presStyleCnt="9">
        <dgm:presLayoutVars>
          <dgm:chMax val="0"/>
          <dgm:bulletEnabled/>
        </dgm:presLayoutVars>
      </dgm:prSet>
      <dgm:spPr/>
    </dgm:pt>
    <dgm:pt modelId="{2661BBEB-A9F7-46FA-9D7B-87A85DC75A0F}" type="pres">
      <dgm:prSet presAssocID="{9117CB4D-A4CC-4166-BEB8-C017EDC0D522}" presName="spacerBetweenCircleAndCallout" presStyleCnt="0">
        <dgm:presLayoutVars/>
      </dgm:prSet>
      <dgm:spPr/>
    </dgm:pt>
    <dgm:pt modelId="{3F499CC1-7F16-4432-ACF2-37818D663317}" type="pres">
      <dgm:prSet presAssocID="{F58E4C9F-4E16-4C22-A8DC-76D7343AB25F}" presName="nodeText" presStyleLbl="alignAccFollowNode1" presStyleIdx="23" presStyleCnt="27">
        <dgm:presLayoutVars>
          <dgm:bulletEnabled val="1"/>
        </dgm:presLayoutVars>
      </dgm:prSet>
      <dgm:spPr/>
    </dgm:pt>
    <dgm:pt modelId="{80481203-3346-4EF3-B2CE-64974B8C4454}" type="pres">
      <dgm:prSet presAssocID="{9117CB4D-A4CC-4166-BEB8-C017EDC0D522}" presName="sibTransComposite" presStyleCnt="0"/>
      <dgm:spPr/>
    </dgm:pt>
    <dgm:pt modelId="{15521347-0665-4DB3-8318-701BE37B6551}" type="pres">
      <dgm:prSet presAssocID="{A6EAB05E-20BF-4EDF-871B-F5497475EAFD}" presName="compositeNode" presStyleCnt="0"/>
      <dgm:spPr/>
    </dgm:pt>
    <dgm:pt modelId="{4E7C0BF5-C492-43FC-9C85-BDE1537D1273}" type="pres">
      <dgm:prSet presAssocID="{A6EAB05E-20BF-4EDF-871B-F5497475EAFD}" presName="parTx" presStyleLbl="node1" presStyleIdx="0" presStyleCnt="0">
        <dgm:presLayoutVars>
          <dgm:chMax val="0"/>
          <dgm:chPref val="0"/>
          <dgm:bulletEnabled val="1"/>
        </dgm:presLayoutVars>
      </dgm:prSet>
      <dgm:spPr/>
    </dgm:pt>
    <dgm:pt modelId="{B2E64BCD-FB75-4C45-9F2B-B9F184A86601}" type="pres">
      <dgm:prSet presAssocID="{A6EAB05E-20BF-4EDF-871B-F5497475EAFD}" presName="parSh" presStyleCnt="0"/>
      <dgm:spPr/>
    </dgm:pt>
    <dgm:pt modelId="{1AC723A7-AE6F-4E0E-B477-97C646E1DAE2}" type="pres">
      <dgm:prSet presAssocID="{A6EAB05E-20BF-4EDF-871B-F5497475EAFD}" presName="lineNode" presStyleLbl="alignAccFollowNode1" presStyleIdx="24" presStyleCnt="27"/>
      <dgm:spPr/>
    </dgm:pt>
    <dgm:pt modelId="{EDE872DA-DD9B-441B-B848-EEE1E5FABE22}" type="pres">
      <dgm:prSet presAssocID="{A6EAB05E-20BF-4EDF-871B-F5497475EAFD}" presName="lineArrowNode" presStyleLbl="alignAccFollowNode1" presStyleIdx="25" presStyleCnt="27"/>
      <dgm:spPr/>
    </dgm:pt>
    <dgm:pt modelId="{CD138590-5593-46F2-9F78-9846403C6D8B}" type="pres">
      <dgm:prSet presAssocID="{05A673CF-8FDA-4C7F-BBCD-AF2C6F99C298}" presName="sibTransNodeCircle" presStyleLbl="alignNode1" presStyleIdx="8" presStyleCnt="9">
        <dgm:presLayoutVars>
          <dgm:chMax val="0"/>
          <dgm:bulletEnabled/>
        </dgm:presLayoutVars>
      </dgm:prSet>
      <dgm:spPr/>
    </dgm:pt>
    <dgm:pt modelId="{870AE955-0E38-464F-8413-624AABE6B80B}" type="pres">
      <dgm:prSet presAssocID="{05A673CF-8FDA-4C7F-BBCD-AF2C6F99C298}" presName="spacerBetweenCircleAndCallout" presStyleCnt="0">
        <dgm:presLayoutVars/>
      </dgm:prSet>
      <dgm:spPr/>
    </dgm:pt>
    <dgm:pt modelId="{C3852D26-54B4-4410-AA62-B455487B8380}" type="pres">
      <dgm:prSet presAssocID="{A6EAB05E-20BF-4EDF-871B-F5497475EAFD}" presName="nodeText" presStyleLbl="alignAccFollowNode1" presStyleIdx="26" presStyleCnt="27">
        <dgm:presLayoutVars>
          <dgm:bulletEnabled val="1"/>
        </dgm:presLayoutVars>
      </dgm:prSet>
      <dgm:spPr/>
    </dgm:pt>
  </dgm:ptLst>
  <dgm:cxnLst>
    <dgm:cxn modelId="{B4E46003-663B-473A-98B3-DDFC93715E21}" srcId="{1142B67A-DE6C-439D-9231-91BA920BC1F9}" destId="{037BFFC5-F1BA-4F7A-AAC1-32C1496AC7B0}" srcOrd="4" destOrd="0" parTransId="{CD0B9789-EF79-41AF-BF9F-A084BC8B6778}" sibTransId="{3436E62B-1668-48A9-A3CB-BD88389B1686}"/>
    <dgm:cxn modelId="{DBEC3C04-873C-4D83-B84B-BABCE1190F60}" type="presOf" srcId="{037BFFC5-F1BA-4F7A-AAC1-32C1496AC7B0}" destId="{1D8D6EB5-1116-4DDB-BB68-80F690E89AE9}" srcOrd="0" destOrd="0" presId="urn:microsoft.com/office/officeart/2016/7/layout/LinearArrowProcessNumbered"/>
    <dgm:cxn modelId="{F1363105-E91D-40FD-B34E-5B3A60ABB276}" type="presOf" srcId="{60D06664-FB33-429C-A84E-12CCC080C566}" destId="{0E2F3145-A53E-4508-AE59-C5FA45BAA82E}" srcOrd="0" destOrd="0" presId="urn:microsoft.com/office/officeart/2016/7/layout/LinearArrowProcessNumbered"/>
    <dgm:cxn modelId="{E2419A11-AB26-4AE0-B3DF-A3E01B60541E}" type="presOf" srcId="{D62A0AC7-7AFE-4007-8ABB-E036C044D6D4}" destId="{D69B8064-25F4-4F7F-86AA-5E73DC42C67D}" srcOrd="0" destOrd="0" presId="urn:microsoft.com/office/officeart/2016/7/layout/LinearArrowProcessNumbered"/>
    <dgm:cxn modelId="{6184F118-EAD2-487B-BFF7-1659256AFEE6}" type="presOf" srcId="{F481E0D4-9AD6-4A53-B99A-A5E81FC06BF9}" destId="{BAF58BC1-AB99-4B74-B58B-15FEDE07A49E}" srcOrd="0" destOrd="0" presId="urn:microsoft.com/office/officeart/2016/7/layout/LinearArrowProcessNumbered"/>
    <dgm:cxn modelId="{8093911E-3ACE-476B-99E2-81D3BE5523A7}" type="presOf" srcId="{B3C287EC-990E-4B24-827B-D17F91509812}" destId="{6A8F2D58-8832-4C6D-AA92-A60956350265}" srcOrd="0" destOrd="0" presId="urn:microsoft.com/office/officeart/2016/7/layout/LinearArrowProcessNumbered"/>
    <dgm:cxn modelId="{9781931E-DCB6-4B96-AC34-09D5E3039B63}" srcId="{1142B67A-DE6C-439D-9231-91BA920BC1F9}" destId="{F481E0D4-9AD6-4A53-B99A-A5E81FC06BF9}" srcOrd="0" destOrd="0" parTransId="{68034BE0-B1DC-4B6A-8AD9-8187B676F18F}" sibTransId="{FD58CDBA-FE41-456E-8DEF-80A3A437C6FD}"/>
    <dgm:cxn modelId="{10B60329-0798-44EC-935C-7815DF5DA9B1}" type="presOf" srcId="{166593F2-748F-4026-B2AA-EFE016AA9BAD}" destId="{51F659F1-88D3-433C-9D91-FE7F96393894}" srcOrd="0" destOrd="0" presId="urn:microsoft.com/office/officeart/2016/7/layout/LinearArrowProcessNumbered"/>
    <dgm:cxn modelId="{79C7D331-2CA0-4717-80DC-1021CA3EC33A}" srcId="{1142B67A-DE6C-439D-9231-91BA920BC1F9}" destId="{9F5E6918-F722-4BAC-9092-45961AB1BAF4}" srcOrd="2" destOrd="0" parTransId="{E4823695-58CE-4B19-A704-EE1D84970900}" sibTransId="{62299D70-A843-4666-8DBA-707E10A569E6}"/>
    <dgm:cxn modelId="{54241A3C-E688-491F-9F25-8C0C8DE5F720}" srcId="{1142B67A-DE6C-439D-9231-91BA920BC1F9}" destId="{A6EAB05E-20BF-4EDF-871B-F5497475EAFD}" srcOrd="8" destOrd="0" parTransId="{11FCC2CC-1955-4310-B0C4-618C50F3AD87}" sibTransId="{05A673CF-8FDA-4C7F-BBCD-AF2C6F99C298}"/>
    <dgm:cxn modelId="{A6149E5D-9B71-44B8-9202-33BBD32F1E88}" type="presOf" srcId="{05A673CF-8FDA-4C7F-BBCD-AF2C6F99C298}" destId="{CD138590-5593-46F2-9F78-9846403C6D8B}" srcOrd="0" destOrd="0" presId="urn:microsoft.com/office/officeart/2016/7/layout/LinearArrowProcessNumbered"/>
    <dgm:cxn modelId="{59575C64-ECC3-48E2-ABE4-009697070B13}" type="presOf" srcId="{F58E4C9F-4E16-4C22-A8DC-76D7343AB25F}" destId="{3F499CC1-7F16-4432-ACF2-37818D663317}" srcOrd="0" destOrd="0" presId="urn:microsoft.com/office/officeart/2016/7/layout/LinearArrowProcessNumbered"/>
    <dgm:cxn modelId="{C25B7A45-2C2A-4CBA-B903-282C03A25F7B}" type="presOf" srcId="{A6EAB05E-20BF-4EDF-871B-F5497475EAFD}" destId="{C3852D26-54B4-4410-AA62-B455487B8380}" srcOrd="0" destOrd="0" presId="urn:microsoft.com/office/officeart/2016/7/layout/LinearArrowProcessNumbered"/>
    <dgm:cxn modelId="{BF4CB265-A167-40C4-9427-62C56A3174CA}" srcId="{1142B67A-DE6C-439D-9231-91BA920BC1F9}" destId="{8D05CA7A-D8F8-4C97-BA8E-EA7D44511F37}" srcOrd="1" destOrd="0" parTransId="{9C0D6CA4-BA01-4B70-A4F3-DA0A6AE9E55D}" sibTransId="{D62A0AC7-7AFE-4007-8ABB-E036C044D6D4}"/>
    <dgm:cxn modelId="{DFE7396D-EED1-4CB3-A668-F1622EE1007C}" type="presOf" srcId="{9117CB4D-A4CC-4166-BEB8-C017EDC0D522}" destId="{759CC699-F5CD-46FA-B995-915014DE1310}" srcOrd="0" destOrd="0" presId="urn:microsoft.com/office/officeart/2016/7/layout/LinearArrowProcessNumbered"/>
    <dgm:cxn modelId="{E7A8376F-E2C6-4AD1-B338-23911C8D8308}" type="presOf" srcId="{9F5E6918-F722-4BAC-9092-45961AB1BAF4}" destId="{FB132B73-AD65-432C-93E5-9986A1D8D6FD}" srcOrd="0" destOrd="0" presId="urn:microsoft.com/office/officeart/2016/7/layout/LinearArrowProcessNumbered"/>
    <dgm:cxn modelId="{AB629A52-AF66-4B4F-A883-731B385913E3}" type="presOf" srcId="{1142B67A-DE6C-439D-9231-91BA920BC1F9}" destId="{BF211CF2-0D46-4104-92F3-0E809E83B02E}" srcOrd="0" destOrd="0" presId="urn:microsoft.com/office/officeart/2016/7/layout/LinearArrowProcessNumbered"/>
    <dgm:cxn modelId="{25956882-07F5-4EEA-B580-E26CB947C216}" srcId="{1142B67A-DE6C-439D-9231-91BA920BC1F9}" destId="{166593F2-748F-4026-B2AA-EFE016AA9BAD}" srcOrd="6" destOrd="0" parTransId="{D77D99D7-0D3C-4E8F-B72A-3B13ABEDE47F}" sibTransId="{1A578019-EA1F-4A6E-AF2A-2763DDA46BF9}"/>
    <dgm:cxn modelId="{7FD64883-9B8F-463B-B06D-E3CB07463381}" type="presOf" srcId="{1A578019-EA1F-4A6E-AF2A-2763DDA46BF9}" destId="{A34D335A-9550-4A51-97EB-2E2FE6D98A90}" srcOrd="0" destOrd="0" presId="urn:microsoft.com/office/officeart/2016/7/layout/LinearArrowProcessNumbered"/>
    <dgm:cxn modelId="{E4C164A5-250B-4475-8760-1044903BD024}" type="presOf" srcId="{FD58CDBA-FE41-456E-8DEF-80A3A437C6FD}" destId="{A38FABDF-7D62-4FD7-8EA1-7FE714CF50D1}" srcOrd="0" destOrd="0" presId="urn:microsoft.com/office/officeart/2016/7/layout/LinearArrowProcessNumbered"/>
    <dgm:cxn modelId="{09C252BA-EF60-4572-9CE6-1FAD7FAF9549}" type="presOf" srcId="{3436E62B-1668-48A9-A3CB-BD88389B1686}" destId="{BADFD807-7073-4B5E-9475-1AA58FE6D67B}" srcOrd="0" destOrd="0" presId="urn:microsoft.com/office/officeart/2016/7/layout/LinearArrowProcessNumbered"/>
    <dgm:cxn modelId="{61B1FDC4-6AA9-42E0-907D-D2CE8F5EE413}" type="presOf" srcId="{A0C03BD0-9B71-4F31-B199-D43A8B43F5A3}" destId="{2BF284CF-00EA-4007-88EF-FA4EE1013577}" srcOrd="0" destOrd="0" presId="urn:microsoft.com/office/officeart/2016/7/layout/LinearArrowProcessNumbered"/>
    <dgm:cxn modelId="{B8BE3BD1-710B-4E91-A214-0F302685FA08}" type="presOf" srcId="{ECF017AB-075B-4A31-B03B-5925A354DAC6}" destId="{BBF45DE6-AC83-4FD4-A100-D3FAD2722EDF}" srcOrd="0" destOrd="0" presId="urn:microsoft.com/office/officeart/2016/7/layout/LinearArrowProcessNumbered"/>
    <dgm:cxn modelId="{29D079DC-9B32-4265-97D8-7BB6FF63779D}" type="presOf" srcId="{8D05CA7A-D8F8-4C97-BA8E-EA7D44511F37}" destId="{A1B1183A-BE77-483E-8BC3-872B5B83DA4E}" srcOrd="0" destOrd="0" presId="urn:microsoft.com/office/officeart/2016/7/layout/LinearArrowProcessNumbered"/>
    <dgm:cxn modelId="{8A51ABE6-D633-4607-9B37-2E2DDE5805C6}" type="presOf" srcId="{62299D70-A843-4666-8DBA-707E10A569E6}" destId="{A0BD470E-B223-4514-B79D-B70E0C43A0B6}" srcOrd="0" destOrd="0" presId="urn:microsoft.com/office/officeart/2016/7/layout/LinearArrowProcessNumbered"/>
    <dgm:cxn modelId="{1352C7F1-F2A8-465C-BFF1-C68B999EB4BD}" srcId="{1142B67A-DE6C-439D-9231-91BA920BC1F9}" destId="{A0C03BD0-9B71-4F31-B199-D43A8B43F5A3}" srcOrd="5" destOrd="0" parTransId="{2F30D28C-D839-4CC1-9FE7-054C0DA709D7}" sibTransId="{60D06664-FB33-429C-A84E-12CCC080C566}"/>
    <dgm:cxn modelId="{1C488FF3-811F-4BEA-9632-FFD001BAA6BF}" srcId="{1142B67A-DE6C-439D-9231-91BA920BC1F9}" destId="{F58E4C9F-4E16-4C22-A8DC-76D7343AB25F}" srcOrd="7" destOrd="0" parTransId="{5A2FAC86-23EF-447E-BCC6-FEBF7963F671}" sibTransId="{9117CB4D-A4CC-4166-BEB8-C017EDC0D522}"/>
    <dgm:cxn modelId="{81CEF1F5-F22E-40F7-8A47-E0BDE7E125DC}" srcId="{1142B67A-DE6C-439D-9231-91BA920BC1F9}" destId="{B3C287EC-990E-4B24-827B-D17F91509812}" srcOrd="3" destOrd="0" parTransId="{547CD668-6AB9-4EB4-A608-EF5A070F5496}" sibTransId="{ECF017AB-075B-4A31-B03B-5925A354DAC6}"/>
    <dgm:cxn modelId="{8EB33A79-767C-401A-8945-15026B50BACC}" type="presParOf" srcId="{BF211CF2-0D46-4104-92F3-0E809E83B02E}" destId="{451D85D4-F51B-4BB4-89A9-3CA2580C4857}" srcOrd="0" destOrd="0" presId="urn:microsoft.com/office/officeart/2016/7/layout/LinearArrowProcessNumbered"/>
    <dgm:cxn modelId="{241CD217-9F24-4E7C-B9D8-C986A69106EE}" type="presParOf" srcId="{451D85D4-F51B-4BB4-89A9-3CA2580C4857}" destId="{DC1351A0-3269-4669-B5AE-A4F037B699C6}" srcOrd="0" destOrd="0" presId="urn:microsoft.com/office/officeart/2016/7/layout/LinearArrowProcessNumbered"/>
    <dgm:cxn modelId="{C842F1F7-D120-4FAD-87CF-193FC7296C5F}" type="presParOf" srcId="{451D85D4-F51B-4BB4-89A9-3CA2580C4857}" destId="{1697FDC2-5064-4597-9409-9EA298210097}" srcOrd="1" destOrd="0" presId="urn:microsoft.com/office/officeart/2016/7/layout/LinearArrowProcessNumbered"/>
    <dgm:cxn modelId="{228C628D-E251-42AB-B62E-3E88470FB6B4}" type="presParOf" srcId="{1697FDC2-5064-4597-9409-9EA298210097}" destId="{31B3CE1B-6B19-4EF7-BB60-E26120F36015}" srcOrd="0" destOrd="0" presId="urn:microsoft.com/office/officeart/2016/7/layout/LinearArrowProcessNumbered"/>
    <dgm:cxn modelId="{DC058791-EADA-4135-BCE3-5AFABFC875C3}" type="presParOf" srcId="{1697FDC2-5064-4597-9409-9EA298210097}" destId="{9692DC2F-1F18-4769-B717-EEEC2BF99B28}" srcOrd="1" destOrd="0" presId="urn:microsoft.com/office/officeart/2016/7/layout/LinearArrowProcessNumbered"/>
    <dgm:cxn modelId="{990B5754-2885-4223-88DB-198CA8C27C48}" type="presParOf" srcId="{1697FDC2-5064-4597-9409-9EA298210097}" destId="{A38FABDF-7D62-4FD7-8EA1-7FE714CF50D1}" srcOrd="2" destOrd="0" presId="urn:microsoft.com/office/officeart/2016/7/layout/LinearArrowProcessNumbered"/>
    <dgm:cxn modelId="{EE765C90-15BF-42D1-972A-5E13D23B3909}" type="presParOf" srcId="{1697FDC2-5064-4597-9409-9EA298210097}" destId="{8A400432-D9E9-413F-9EA1-0E3B93FFE016}" srcOrd="3" destOrd="0" presId="urn:microsoft.com/office/officeart/2016/7/layout/LinearArrowProcessNumbered"/>
    <dgm:cxn modelId="{38A15D8E-4CEA-4545-AC7D-E6FF6734C52D}" type="presParOf" srcId="{451D85D4-F51B-4BB4-89A9-3CA2580C4857}" destId="{BAF58BC1-AB99-4B74-B58B-15FEDE07A49E}" srcOrd="2" destOrd="0" presId="urn:microsoft.com/office/officeart/2016/7/layout/LinearArrowProcessNumbered"/>
    <dgm:cxn modelId="{54BDC1AD-32D6-402A-8863-14A35D501604}" type="presParOf" srcId="{BF211CF2-0D46-4104-92F3-0E809E83B02E}" destId="{6DD1D29D-4117-48AA-A37C-8D00C477C818}" srcOrd="1" destOrd="0" presId="urn:microsoft.com/office/officeart/2016/7/layout/LinearArrowProcessNumbered"/>
    <dgm:cxn modelId="{87342AF9-3622-4253-864F-59BD0BF9F02B}" type="presParOf" srcId="{BF211CF2-0D46-4104-92F3-0E809E83B02E}" destId="{C01A2654-313B-4DA8-ADF0-820CEBECC0A9}" srcOrd="2" destOrd="0" presId="urn:microsoft.com/office/officeart/2016/7/layout/LinearArrowProcessNumbered"/>
    <dgm:cxn modelId="{D238FB67-F2B8-453E-B1AD-A772D937F779}" type="presParOf" srcId="{C01A2654-313B-4DA8-ADF0-820CEBECC0A9}" destId="{F65B5E57-F4F0-4B3E-9755-443301BF34CA}" srcOrd="0" destOrd="0" presId="urn:microsoft.com/office/officeart/2016/7/layout/LinearArrowProcessNumbered"/>
    <dgm:cxn modelId="{67BDC086-E643-44E4-BF4E-7B2EA2EACEE6}" type="presParOf" srcId="{C01A2654-313B-4DA8-ADF0-820CEBECC0A9}" destId="{45857D5B-1343-4177-9ABB-9F7D62765BAC}" srcOrd="1" destOrd="0" presId="urn:microsoft.com/office/officeart/2016/7/layout/LinearArrowProcessNumbered"/>
    <dgm:cxn modelId="{147AFE87-A45D-4374-BFBE-18C1E11A9445}" type="presParOf" srcId="{45857D5B-1343-4177-9ABB-9F7D62765BAC}" destId="{0C3F0A00-8CC5-4969-8910-2242587CA8EC}" srcOrd="0" destOrd="0" presId="urn:microsoft.com/office/officeart/2016/7/layout/LinearArrowProcessNumbered"/>
    <dgm:cxn modelId="{45CC89DB-81F0-4FF9-9BE8-AA146D4673DB}" type="presParOf" srcId="{45857D5B-1343-4177-9ABB-9F7D62765BAC}" destId="{E3B036C1-A14B-4450-B094-AB670C1F8EBA}" srcOrd="1" destOrd="0" presId="urn:microsoft.com/office/officeart/2016/7/layout/LinearArrowProcessNumbered"/>
    <dgm:cxn modelId="{410183DC-A5DB-4BC0-8E99-A821C0F6F74C}" type="presParOf" srcId="{45857D5B-1343-4177-9ABB-9F7D62765BAC}" destId="{D69B8064-25F4-4F7F-86AA-5E73DC42C67D}" srcOrd="2" destOrd="0" presId="urn:microsoft.com/office/officeart/2016/7/layout/LinearArrowProcessNumbered"/>
    <dgm:cxn modelId="{FA35ADE8-C137-4DBB-AB97-4CAE7D488EBE}" type="presParOf" srcId="{45857D5B-1343-4177-9ABB-9F7D62765BAC}" destId="{F904014D-5564-4637-A4C4-2FA91679FC3D}" srcOrd="3" destOrd="0" presId="urn:microsoft.com/office/officeart/2016/7/layout/LinearArrowProcessNumbered"/>
    <dgm:cxn modelId="{3736C1F2-FF9C-4B72-9509-97B6ECD7632B}" type="presParOf" srcId="{C01A2654-313B-4DA8-ADF0-820CEBECC0A9}" destId="{A1B1183A-BE77-483E-8BC3-872B5B83DA4E}" srcOrd="2" destOrd="0" presId="urn:microsoft.com/office/officeart/2016/7/layout/LinearArrowProcessNumbered"/>
    <dgm:cxn modelId="{488E17F0-94A1-426B-84C2-004D009FD28B}" type="presParOf" srcId="{BF211CF2-0D46-4104-92F3-0E809E83B02E}" destId="{267D42E0-2029-467B-B523-A21D4606146D}" srcOrd="3" destOrd="0" presId="urn:microsoft.com/office/officeart/2016/7/layout/LinearArrowProcessNumbered"/>
    <dgm:cxn modelId="{8CA6B4EA-CACD-42A8-AD85-C1FA0A98B827}" type="presParOf" srcId="{BF211CF2-0D46-4104-92F3-0E809E83B02E}" destId="{BCF0DC60-C4AB-48E9-84FF-3EBD7551E4A5}" srcOrd="4" destOrd="0" presId="urn:microsoft.com/office/officeart/2016/7/layout/LinearArrowProcessNumbered"/>
    <dgm:cxn modelId="{CD117C3D-7461-44BC-AB4E-DB6D64CAA704}" type="presParOf" srcId="{BCF0DC60-C4AB-48E9-84FF-3EBD7551E4A5}" destId="{85F18220-08FD-4E95-AD36-A7E1449489A8}" srcOrd="0" destOrd="0" presId="urn:microsoft.com/office/officeart/2016/7/layout/LinearArrowProcessNumbered"/>
    <dgm:cxn modelId="{6ED93681-59E4-4189-AF1B-1633A84605E7}" type="presParOf" srcId="{BCF0DC60-C4AB-48E9-84FF-3EBD7551E4A5}" destId="{750DF5A0-808B-43A9-8878-54FEB2288069}" srcOrd="1" destOrd="0" presId="urn:microsoft.com/office/officeart/2016/7/layout/LinearArrowProcessNumbered"/>
    <dgm:cxn modelId="{2DAEC59E-FE6D-4B90-B5C1-593F51D1958C}" type="presParOf" srcId="{750DF5A0-808B-43A9-8878-54FEB2288069}" destId="{F93CFE49-17D9-4463-9E81-AA21D5683BAC}" srcOrd="0" destOrd="0" presId="urn:microsoft.com/office/officeart/2016/7/layout/LinearArrowProcessNumbered"/>
    <dgm:cxn modelId="{C973112E-6A14-4CA8-9153-DA1BEE8848C2}" type="presParOf" srcId="{750DF5A0-808B-43A9-8878-54FEB2288069}" destId="{1640BDC3-A742-4B33-9CB1-61308FC2FD2F}" srcOrd="1" destOrd="0" presId="urn:microsoft.com/office/officeart/2016/7/layout/LinearArrowProcessNumbered"/>
    <dgm:cxn modelId="{9A5DD319-6C7A-4A73-BC9A-158B4192AEA5}" type="presParOf" srcId="{750DF5A0-808B-43A9-8878-54FEB2288069}" destId="{A0BD470E-B223-4514-B79D-B70E0C43A0B6}" srcOrd="2" destOrd="0" presId="urn:microsoft.com/office/officeart/2016/7/layout/LinearArrowProcessNumbered"/>
    <dgm:cxn modelId="{112945D7-10EE-4BFF-B416-00B1F1E48A30}" type="presParOf" srcId="{750DF5A0-808B-43A9-8878-54FEB2288069}" destId="{D334AE2C-4C9E-4402-BE26-660E2246D8A9}" srcOrd="3" destOrd="0" presId="urn:microsoft.com/office/officeart/2016/7/layout/LinearArrowProcessNumbered"/>
    <dgm:cxn modelId="{83E536D1-3D58-49E8-802F-DACDF1C10A0D}" type="presParOf" srcId="{BCF0DC60-C4AB-48E9-84FF-3EBD7551E4A5}" destId="{FB132B73-AD65-432C-93E5-9986A1D8D6FD}" srcOrd="2" destOrd="0" presId="urn:microsoft.com/office/officeart/2016/7/layout/LinearArrowProcessNumbered"/>
    <dgm:cxn modelId="{B4C908DC-8187-4304-B796-C15BF9DE8A3C}" type="presParOf" srcId="{BF211CF2-0D46-4104-92F3-0E809E83B02E}" destId="{A4F12E2A-3E52-4B29-A5BB-B81F7E1A8551}" srcOrd="5" destOrd="0" presId="urn:microsoft.com/office/officeart/2016/7/layout/LinearArrowProcessNumbered"/>
    <dgm:cxn modelId="{FDF5467D-2FA6-49C9-9681-05F2E74A3B80}" type="presParOf" srcId="{BF211CF2-0D46-4104-92F3-0E809E83B02E}" destId="{27823B66-CA85-418B-AA35-E2CB3012DAE3}" srcOrd="6" destOrd="0" presId="urn:microsoft.com/office/officeart/2016/7/layout/LinearArrowProcessNumbered"/>
    <dgm:cxn modelId="{00F45F64-3FE9-43EB-97B3-6099213DFB46}" type="presParOf" srcId="{27823B66-CA85-418B-AA35-E2CB3012DAE3}" destId="{240B356D-3B44-4A48-8D3C-47CDCBF0C1FE}" srcOrd="0" destOrd="0" presId="urn:microsoft.com/office/officeart/2016/7/layout/LinearArrowProcessNumbered"/>
    <dgm:cxn modelId="{C7C374DD-609A-4488-8C66-2FC3B0E28D77}" type="presParOf" srcId="{27823B66-CA85-418B-AA35-E2CB3012DAE3}" destId="{67CE6445-4D5A-4A74-9037-B21FD439D53E}" srcOrd="1" destOrd="0" presId="urn:microsoft.com/office/officeart/2016/7/layout/LinearArrowProcessNumbered"/>
    <dgm:cxn modelId="{F0D79DE2-59C6-49BA-B8F3-CB79A7408A74}" type="presParOf" srcId="{67CE6445-4D5A-4A74-9037-B21FD439D53E}" destId="{6024A953-A2D6-4473-893F-239714222CE9}" srcOrd="0" destOrd="0" presId="urn:microsoft.com/office/officeart/2016/7/layout/LinearArrowProcessNumbered"/>
    <dgm:cxn modelId="{76E9C400-D943-4491-8678-0E0FE0CF2FE3}" type="presParOf" srcId="{67CE6445-4D5A-4A74-9037-B21FD439D53E}" destId="{CF61E858-A6F0-4704-AAB7-8A5A41A43D6D}" srcOrd="1" destOrd="0" presId="urn:microsoft.com/office/officeart/2016/7/layout/LinearArrowProcessNumbered"/>
    <dgm:cxn modelId="{94B9A18B-A47E-4ABC-A789-3EACD5BE7A9F}" type="presParOf" srcId="{67CE6445-4D5A-4A74-9037-B21FD439D53E}" destId="{BBF45DE6-AC83-4FD4-A100-D3FAD2722EDF}" srcOrd="2" destOrd="0" presId="urn:microsoft.com/office/officeart/2016/7/layout/LinearArrowProcessNumbered"/>
    <dgm:cxn modelId="{73FF6FF2-771C-4049-82DC-B25375935EFB}" type="presParOf" srcId="{67CE6445-4D5A-4A74-9037-B21FD439D53E}" destId="{E138B99B-6C03-41D6-AFB1-208C85392533}" srcOrd="3" destOrd="0" presId="urn:microsoft.com/office/officeart/2016/7/layout/LinearArrowProcessNumbered"/>
    <dgm:cxn modelId="{1871CCAD-09BE-4CF2-8D11-8AA9088C96E7}" type="presParOf" srcId="{27823B66-CA85-418B-AA35-E2CB3012DAE3}" destId="{6A8F2D58-8832-4C6D-AA92-A60956350265}" srcOrd="2" destOrd="0" presId="urn:microsoft.com/office/officeart/2016/7/layout/LinearArrowProcessNumbered"/>
    <dgm:cxn modelId="{8D3CE253-FEBD-4B6F-9564-D4E9C3350F26}" type="presParOf" srcId="{BF211CF2-0D46-4104-92F3-0E809E83B02E}" destId="{62679CD1-F360-4B99-811D-1FD8B33A4AB4}" srcOrd="7" destOrd="0" presId="urn:microsoft.com/office/officeart/2016/7/layout/LinearArrowProcessNumbered"/>
    <dgm:cxn modelId="{38259608-D596-442B-9BBE-62BA742B964B}" type="presParOf" srcId="{BF211CF2-0D46-4104-92F3-0E809E83B02E}" destId="{9D071D7B-6011-447E-81E2-B2647FE2C949}" srcOrd="8" destOrd="0" presId="urn:microsoft.com/office/officeart/2016/7/layout/LinearArrowProcessNumbered"/>
    <dgm:cxn modelId="{C1AF1D30-41CE-4E44-8AAC-F3BD13D3A0AE}" type="presParOf" srcId="{9D071D7B-6011-447E-81E2-B2647FE2C949}" destId="{FA224189-D5A1-4B79-8935-290B7178BEF6}" srcOrd="0" destOrd="0" presId="urn:microsoft.com/office/officeart/2016/7/layout/LinearArrowProcessNumbered"/>
    <dgm:cxn modelId="{3E62C841-AC4B-4D13-8AB2-C8CABA173AE7}" type="presParOf" srcId="{9D071D7B-6011-447E-81E2-B2647FE2C949}" destId="{E91E61DF-5E3E-47DC-9BBA-97C6E6BD8FAD}" srcOrd="1" destOrd="0" presId="urn:microsoft.com/office/officeart/2016/7/layout/LinearArrowProcessNumbered"/>
    <dgm:cxn modelId="{EE27D033-43C1-4365-AE71-D79EB02E6CD0}" type="presParOf" srcId="{E91E61DF-5E3E-47DC-9BBA-97C6E6BD8FAD}" destId="{275DF48B-E250-4543-8919-2439DA03B8A9}" srcOrd="0" destOrd="0" presId="urn:microsoft.com/office/officeart/2016/7/layout/LinearArrowProcessNumbered"/>
    <dgm:cxn modelId="{CA80512B-36C6-4B06-93F0-FFACB4BBC8B9}" type="presParOf" srcId="{E91E61DF-5E3E-47DC-9BBA-97C6E6BD8FAD}" destId="{C4F69FB8-C80D-46C0-B020-F9B85DE6D38C}" srcOrd="1" destOrd="0" presId="urn:microsoft.com/office/officeart/2016/7/layout/LinearArrowProcessNumbered"/>
    <dgm:cxn modelId="{B3DB8D0D-500C-4CD8-903D-0173AA212F77}" type="presParOf" srcId="{E91E61DF-5E3E-47DC-9BBA-97C6E6BD8FAD}" destId="{BADFD807-7073-4B5E-9475-1AA58FE6D67B}" srcOrd="2" destOrd="0" presId="urn:microsoft.com/office/officeart/2016/7/layout/LinearArrowProcessNumbered"/>
    <dgm:cxn modelId="{7582C6D1-C6D9-464A-83C1-CA67F8FB8739}" type="presParOf" srcId="{E91E61DF-5E3E-47DC-9BBA-97C6E6BD8FAD}" destId="{EA5493D7-E9C3-44F5-9633-4BD096F502A1}" srcOrd="3" destOrd="0" presId="urn:microsoft.com/office/officeart/2016/7/layout/LinearArrowProcessNumbered"/>
    <dgm:cxn modelId="{DDF2D73F-A8E0-40AB-B4A8-394BF1864ECE}" type="presParOf" srcId="{9D071D7B-6011-447E-81E2-B2647FE2C949}" destId="{1D8D6EB5-1116-4DDB-BB68-80F690E89AE9}" srcOrd="2" destOrd="0" presId="urn:microsoft.com/office/officeart/2016/7/layout/LinearArrowProcessNumbered"/>
    <dgm:cxn modelId="{31A68940-F578-461F-9462-AD804A8935F9}" type="presParOf" srcId="{BF211CF2-0D46-4104-92F3-0E809E83B02E}" destId="{3FCB83C3-35FE-489E-A456-644739C180FD}" srcOrd="9" destOrd="0" presId="urn:microsoft.com/office/officeart/2016/7/layout/LinearArrowProcessNumbered"/>
    <dgm:cxn modelId="{A13B32BC-F5D8-479C-857E-061872B96C84}" type="presParOf" srcId="{BF211CF2-0D46-4104-92F3-0E809E83B02E}" destId="{42A09B70-D9DD-406C-8885-BB1178F20460}" srcOrd="10" destOrd="0" presId="urn:microsoft.com/office/officeart/2016/7/layout/LinearArrowProcessNumbered"/>
    <dgm:cxn modelId="{C1C54866-396C-4513-9DDC-D44E57E1B700}" type="presParOf" srcId="{42A09B70-D9DD-406C-8885-BB1178F20460}" destId="{8CE20806-F0BE-4035-B6EF-3225EB4EBD5A}" srcOrd="0" destOrd="0" presId="urn:microsoft.com/office/officeart/2016/7/layout/LinearArrowProcessNumbered"/>
    <dgm:cxn modelId="{E6E62FAD-FA57-4DB3-B57B-6A90E4BA9124}" type="presParOf" srcId="{42A09B70-D9DD-406C-8885-BB1178F20460}" destId="{89C79767-991D-4A05-B2B1-C7FF37A1F191}" srcOrd="1" destOrd="0" presId="urn:microsoft.com/office/officeart/2016/7/layout/LinearArrowProcessNumbered"/>
    <dgm:cxn modelId="{40806CE8-F0A9-41D8-B42F-4C009C18EC57}" type="presParOf" srcId="{89C79767-991D-4A05-B2B1-C7FF37A1F191}" destId="{4D19A068-7166-4EF9-B356-361C58680BE5}" srcOrd="0" destOrd="0" presId="urn:microsoft.com/office/officeart/2016/7/layout/LinearArrowProcessNumbered"/>
    <dgm:cxn modelId="{1C921D4E-F2B5-4D72-B7FC-E39EBF9F0F1F}" type="presParOf" srcId="{89C79767-991D-4A05-B2B1-C7FF37A1F191}" destId="{6138724D-5CAB-4305-BA2A-5941DD59CE35}" srcOrd="1" destOrd="0" presId="urn:microsoft.com/office/officeart/2016/7/layout/LinearArrowProcessNumbered"/>
    <dgm:cxn modelId="{D254FF1C-0CA3-4063-93A7-7D0A6575CDC3}" type="presParOf" srcId="{89C79767-991D-4A05-B2B1-C7FF37A1F191}" destId="{0E2F3145-A53E-4508-AE59-C5FA45BAA82E}" srcOrd="2" destOrd="0" presId="urn:microsoft.com/office/officeart/2016/7/layout/LinearArrowProcessNumbered"/>
    <dgm:cxn modelId="{441389A3-BB7A-4BCC-90F5-D86FF5ABBB94}" type="presParOf" srcId="{89C79767-991D-4A05-B2B1-C7FF37A1F191}" destId="{1C668076-7B0E-4DDB-8C7D-BC04B2E38699}" srcOrd="3" destOrd="0" presId="urn:microsoft.com/office/officeart/2016/7/layout/LinearArrowProcessNumbered"/>
    <dgm:cxn modelId="{290D9E34-4039-4B64-9B35-7E42796C1C34}" type="presParOf" srcId="{42A09B70-D9DD-406C-8885-BB1178F20460}" destId="{2BF284CF-00EA-4007-88EF-FA4EE1013577}" srcOrd="2" destOrd="0" presId="urn:microsoft.com/office/officeart/2016/7/layout/LinearArrowProcessNumbered"/>
    <dgm:cxn modelId="{6C6C8462-32C2-478F-A815-6B4729CEFFBA}" type="presParOf" srcId="{BF211CF2-0D46-4104-92F3-0E809E83B02E}" destId="{06E3B2AC-3F67-4D27-9799-E65F573FE3D1}" srcOrd="11" destOrd="0" presId="urn:microsoft.com/office/officeart/2016/7/layout/LinearArrowProcessNumbered"/>
    <dgm:cxn modelId="{855FA9B9-A050-4C08-8516-A1DBD353F4B4}" type="presParOf" srcId="{BF211CF2-0D46-4104-92F3-0E809E83B02E}" destId="{537E9807-6081-459D-916C-A33B35A99AD4}" srcOrd="12" destOrd="0" presId="urn:microsoft.com/office/officeart/2016/7/layout/LinearArrowProcessNumbered"/>
    <dgm:cxn modelId="{FE8B76DA-C2FC-4291-BC75-ECD129A54044}" type="presParOf" srcId="{537E9807-6081-459D-916C-A33B35A99AD4}" destId="{D434421B-1427-414D-A0B7-E9D4596CF14E}" srcOrd="0" destOrd="0" presId="urn:microsoft.com/office/officeart/2016/7/layout/LinearArrowProcessNumbered"/>
    <dgm:cxn modelId="{555F1DD6-847E-4DBC-8459-CDF55C54C841}" type="presParOf" srcId="{537E9807-6081-459D-916C-A33B35A99AD4}" destId="{2B4AC333-D30D-47B9-8192-56D86A33EECD}" srcOrd="1" destOrd="0" presId="urn:microsoft.com/office/officeart/2016/7/layout/LinearArrowProcessNumbered"/>
    <dgm:cxn modelId="{191D1A02-EF2B-44B2-A6D2-72D97D022BB5}" type="presParOf" srcId="{2B4AC333-D30D-47B9-8192-56D86A33EECD}" destId="{0E756D1B-81E4-4FB5-A355-20047724D1F0}" srcOrd="0" destOrd="0" presId="urn:microsoft.com/office/officeart/2016/7/layout/LinearArrowProcessNumbered"/>
    <dgm:cxn modelId="{CFEEC8C5-D483-41A0-9291-22B20C3830BA}" type="presParOf" srcId="{2B4AC333-D30D-47B9-8192-56D86A33EECD}" destId="{33CFB388-A8F3-4717-84E7-E2697754D401}" srcOrd="1" destOrd="0" presId="urn:microsoft.com/office/officeart/2016/7/layout/LinearArrowProcessNumbered"/>
    <dgm:cxn modelId="{F77B6019-A427-4566-8ECC-64C486A21BDF}" type="presParOf" srcId="{2B4AC333-D30D-47B9-8192-56D86A33EECD}" destId="{A34D335A-9550-4A51-97EB-2E2FE6D98A90}" srcOrd="2" destOrd="0" presId="urn:microsoft.com/office/officeart/2016/7/layout/LinearArrowProcessNumbered"/>
    <dgm:cxn modelId="{C665C2FF-4B84-4065-9E32-B56F58BFF619}" type="presParOf" srcId="{2B4AC333-D30D-47B9-8192-56D86A33EECD}" destId="{8356C9AA-8CA9-439A-B97B-CBDE4E37737A}" srcOrd="3" destOrd="0" presId="urn:microsoft.com/office/officeart/2016/7/layout/LinearArrowProcessNumbered"/>
    <dgm:cxn modelId="{00F57A99-3061-46A1-88AC-891753B8871B}" type="presParOf" srcId="{537E9807-6081-459D-916C-A33B35A99AD4}" destId="{51F659F1-88D3-433C-9D91-FE7F96393894}" srcOrd="2" destOrd="0" presId="urn:microsoft.com/office/officeart/2016/7/layout/LinearArrowProcessNumbered"/>
    <dgm:cxn modelId="{A9C6591A-37CB-4236-9550-CBC37ECD91E8}" type="presParOf" srcId="{BF211CF2-0D46-4104-92F3-0E809E83B02E}" destId="{C84E825F-3F21-4406-986A-AF815F4DABD5}" srcOrd="13" destOrd="0" presId="urn:microsoft.com/office/officeart/2016/7/layout/LinearArrowProcessNumbered"/>
    <dgm:cxn modelId="{DC5F5541-E580-4344-B792-F2E1A2A2D69C}" type="presParOf" srcId="{BF211CF2-0D46-4104-92F3-0E809E83B02E}" destId="{2344E6B7-017B-42D5-ACDD-0551CCC9A08F}" srcOrd="14" destOrd="0" presId="urn:microsoft.com/office/officeart/2016/7/layout/LinearArrowProcessNumbered"/>
    <dgm:cxn modelId="{04287E3E-A12B-4769-83F0-F1F607EE3A91}" type="presParOf" srcId="{2344E6B7-017B-42D5-ACDD-0551CCC9A08F}" destId="{A4962ADD-DA86-4CAB-A9E4-6B1A80A7ACFD}" srcOrd="0" destOrd="0" presId="urn:microsoft.com/office/officeart/2016/7/layout/LinearArrowProcessNumbered"/>
    <dgm:cxn modelId="{72E013F3-909B-4E61-B9E7-9E4DB7E2D548}" type="presParOf" srcId="{2344E6B7-017B-42D5-ACDD-0551CCC9A08F}" destId="{57351B8A-AE79-451E-993F-35E3F093B9F6}" srcOrd="1" destOrd="0" presId="urn:microsoft.com/office/officeart/2016/7/layout/LinearArrowProcessNumbered"/>
    <dgm:cxn modelId="{57F2A097-C90C-4F22-884A-8BC2EED97BEE}" type="presParOf" srcId="{57351B8A-AE79-451E-993F-35E3F093B9F6}" destId="{A5ECAAA0-86B1-4A44-B5E8-54ECF38855E3}" srcOrd="0" destOrd="0" presId="urn:microsoft.com/office/officeart/2016/7/layout/LinearArrowProcessNumbered"/>
    <dgm:cxn modelId="{A6B22791-F146-4FFA-983C-F533D762A9F2}" type="presParOf" srcId="{57351B8A-AE79-451E-993F-35E3F093B9F6}" destId="{4E36EDAB-C0E2-4C3B-B55F-0A0F41983DDD}" srcOrd="1" destOrd="0" presId="urn:microsoft.com/office/officeart/2016/7/layout/LinearArrowProcessNumbered"/>
    <dgm:cxn modelId="{F4208D66-60D8-4AD7-8ED0-B9D7574C0CBC}" type="presParOf" srcId="{57351B8A-AE79-451E-993F-35E3F093B9F6}" destId="{759CC699-F5CD-46FA-B995-915014DE1310}" srcOrd="2" destOrd="0" presId="urn:microsoft.com/office/officeart/2016/7/layout/LinearArrowProcessNumbered"/>
    <dgm:cxn modelId="{AC3262D6-B9F3-43FF-9DC1-AB4BBF45F6FE}" type="presParOf" srcId="{57351B8A-AE79-451E-993F-35E3F093B9F6}" destId="{2661BBEB-A9F7-46FA-9D7B-87A85DC75A0F}" srcOrd="3" destOrd="0" presId="urn:microsoft.com/office/officeart/2016/7/layout/LinearArrowProcessNumbered"/>
    <dgm:cxn modelId="{99479F81-C6FA-48C5-A808-17C3DB817606}" type="presParOf" srcId="{2344E6B7-017B-42D5-ACDD-0551CCC9A08F}" destId="{3F499CC1-7F16-4432-ACF2-37818D663317}" srcOrd="2" destOrd="0" presId="urn:microsoft.com/office/officeart/2016/7/layout/LinearArrowProcessNumbered"/>
    <dgm:cxn modelId="{8509DA57-CB28-4FEB-8F1F-BC1DE0C315EC}" type="presParOf" srcId="{BF211CF2-0D46-4104-92F3-0E809E83B02E}" destId="{80481203-3346-4EF3-B2CE-64974B8C4454}" srcOrd="15" destOrd="0" presId="urn:microsoft.com/office/officeart/2016/7/layout/LinearArrowProcessNumbered"/>
    <dgm:cxn modelId="{1896FEC5-799C-470D-B076-FA293F00FAF5}" type="presParOf" srcId="{BF211CF2-0D46-4104-92F3-0E809E83B02E}" destId="{15521347-0665-4DB3-8318-701BE37B6551}" srcOrd="16" destOrd="0" presId="urn:microsoft.com/office/officeart/2016/7/layout/LinearArrowProcessNumbered"/>
    <dgm:cxn modelId="{0BDC0E3B-8FE4-46BC-913F-24EBE114AF78}" type="presParOf" srcId="{15521347-0665-4DB3-8318-701BE37B6551}" destId="{4E7C0BF5-C492-43FC-9C85-BDE1537D1273}" srcOrd="0" destOrd="0" presId="urn:microsoft.com/office/officeart/2016/7/layout/LinearArrowProcessNumbered"/>
    <dgm:cxn modelId="{7AC77050-B754-49B6-9D52-B22C80D1D215}" type="presParOf" srcId="{15521347-0665-4DB3-8318-701BE37B6551}" destId="{B2E64BCD-FB75-4C45-9F2B-B9F184A86601}" srcOrd="1" destOrd="0" presId="urn:microsoft.com/office/officeart/2016/7/layout/LinearArrowProcessNumbered"/>
    <dgm:cxn modelId="{FCF84D4C-AFD5-436B-838E-D79FCBBBE99A}" type="presParOf" srcId="{B2E64BCD-FB75-4C45-9F2B-B9F184A86601}" destId="{1AC723A7-AE6F-4E0E-B477-97C646E1DAE2}" srcOrd="0" destOrd="0" presId="urn:microsoft.com/office/officeart/2016/7/layout/LinearArrowProcessNumbered"/>
    <dgm:cxn modelId="{4E1738CE-CB10-4B0C-978C-DB90DD61982F}" type="presParOf" srcId="{B2E64BCD-FB75-4C45-9F2B-B9F184A86601}" destId="{EDE872DA-DD9B-441B-B848-EEE1E5FABE22}" srcOrd="1" destOrd="0" presId="urn:microsoft.com/office/officeart/2016/7/layout/LinearArrowProcessNumbered"/>
    <dgm:cxn modelId="{C5C68176-CCCB-45EE-8628-3C17F351BBB2}" type="presParOf" srcId="{B2E64BCD-FB75-4C45-9F2B-B9F184A86601}" destId="{CD138590-5593-46F2-9F78-9846403C6D8B}" srcOrd="2" destOrd="0" presId="urn:microsoft.com/office/officeart/2016/7/layout/LinearArrowProcessNumbered"/>
    <dgm:cxn modelId="{8ADBC7EA-1F09-4BC5-98AA-17DB323D499B}" type="presParOf" srcId="{B2E64BCD-FB75-4C45-9F2B-B9F184A86601}" destId="{870AE955-0E38-464F-8413-624AABE6B80B}" srcOrd="3" destOrd="0" presId="urn:microsoft.com/office/officeart/2016/7/layout/LinearArrowProcessNumbered"/>
    <dgm:cxn modelId="{309CB87A-E4F9-4F07-BD92-45800BB2C2A3}" type="presParOf" srcId="{15521347-0665-4DB3-8318-701BE37B6551}" destId="{C3852D26-54B4-4410-AA62-B455487B8380}" srcOrd="2" destOrd="0" presId="urn:microsoft.com/office/officeart/2016/7/layout/LinearArrow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75C948-72E9-4FF0-A65D-EBF530B4CDEF}">
      <dsp:nvSpPr>
        <dsp:cNvPr id="0" name=""/>
        <dsp:cNvSpPr/>
      </dsp:nvSpPr>
      <dsp:spPr>
        <a:xfrm>
          <a:off x="0" y="556419"/>
          <a:ext cx="1619250" cy="9715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Pain</a:t>
          </a:r>
        </a:p>
      </dsp:txBody>
      <dsp:txXfrm>
        <a:off x="0" y="556419"/>
        <a:ext cx="1619250" cy="971549"/>
      </dsp:txXfrm>
    </dsp:sp>
    <dsp:sp modelId="{28F327BC-75C3-4BB3-8E9F-E07F4969F33A}">
      <dsp:nvSpPr>
        <dsp:cNvPr id="0" name=""/>
        <dsp:cNvSpPr/>
      </dsp:nvSpPr>
      <dsp:spPr>
        <a:xfrm>
          <a:off x="1781175" y="556419"/>
          <a:ext cx="1619250" cy="9715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Dizziness </a:t>
          </a:r>
        </a:p>
      </dsp:txBody>
      <dsp:txXfrm>
        <a:off x="1781175" y="556419"/>
        <a:ext cx="1619250" cy="971549"/>
      </dsp:txXfrm>
    </dsp:sp>
    <dsp:sp modelId="{06A63D6A-F28D-4311-A87D-63304D372A7F}">
      <dsp:nvSpPr>
        <dsp:cNvPr id="0" name=""/>
        <dsp:cNvSpPr/>
      </dsp:nvSpPr>
      <dsp:spPr>
        <a:xfrm>
          <a:off x="3562350" y="556419"/>
          <a:ext cx="1619250" cy="9715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Visual and auditory disturbances</a:t>
          </a:r>
        </a:p>
      </dsp:txBody>
      <dsp:txXfrm>
        <a:off x="3562350" y="556419"/>
        <a:ext cx="1619250" cy="971549"/>
      </dsp:txXfrm>
    </dsp:sp>
    <dsp:sp modelId="{72371872-3948-4449-91B6-7AC99733EBF0}">
      <dsp:nvSpPr>
        <dsp:cNvPr id="0" name=""/>
        <dsp:cNvSpPr/>
      </dsp:nvSpPr>
      <dsp:spPr>
        <a:xfrm>
          <a:off x="0" y="1689894"/>
          <a:ext cx="1619250" cy="9715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Temporomandibular joint dysfunction </a:t>
          </a:r>
        </a:p>
      </dsp:txBody>
      <dsp:txXfrm>
        <a:off x="0" y="1689894"/>
        <a:ext cx="1619250" cy="971549"/>
      </dsp:txXfrm>
    </dsp:sp>
    <dsp:sp modelId="{F0213F21-24F5-4831-8F17-47D4DBE969FB}">
      <dsp:nvSpPr>
        <dsp:cNvPr id="0" name=""/>
        <dsp:cNvSpPr/>
      </dsp:nvSpPr>
      <dsp:spPr>
        <a:xfrm>
          <a:off x="1781175" y="1689894"/>
          <a:ext cx="1619250" cy="9715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Photophobia </a:t>
          </a:r>
        </a:p>
      </dsp:txBody>
      <dsp:txXfrm>
        <a:off x="1781175" y="1689894"/>
        <a:ext cx="1619250" cy="971549"/>
      </dsp:txXfrm>
    </dsp:sp>
    <dsp:sp modelId="{D16087BA-EA42-4941-9541-80EAEF52AAED}">
      <dsp:nvSpPr>
        <dsp:cNvPr id="0" name=""/>
        <dsp:cNvSpPr/>
      </dsp:nvSpPr>
      <dsp:spPr>
        <a:xfrm>
          <a:off x="3562350" y="1689894"/>
          <a:ext cx="1619250" cy="9715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Dysphonia </a:t>
          </a:r>
        </a:p>
      </dsp:txBody>
      <dsp:txXfrm>
        <a:off x="3562350" y="1689894"/>
        <a:ext cx="1619250" cy="971549"/>
      </dsp:txXfrm>
    </dsp:sp>
    <dsp:sp modelId="{50FBC108-0FC2-42DB-90A6-50AF4AB4D314}">
      <dsp:nvSpPr>
        <dsp:cNvPr id="0" name=""/>
        <dsp:cNvSpPr/>
      </dsp:nvSpPr>
      <dsp:spPr>
        <a:xfrm>
          <a:off x="0" y="2823369"/>
          <a:ext cx="1619250" cy="9715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Dysphagia</a:t>
          </a:r>
        </a:p>
      </dsp:txBody>
      <dsp:txXfrm>
        <a:off x="0" y="2823369"/>
        <a:ext cx="1619250" cy="971549"/>
      </dsp:txXfrm>
    </dsp:sp>
    <dsp:sp modelId="{28DC7693-7787-4B66-A0D0-0A7777ED522F}">
      <dsp:nvSpPr>
        <dsp:cNvPr id="0" name=""/>
        <dsp:cNvSpPr/>
      </dsp:nvSpPr>
      <dsp:spPr>
        <a:xfrm>
          <a:off x="1781175" y="2823369"/>
          <a:ext cx="1619250" cy="9715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Fatigue </a:t>
          </a:r>
        </a:p>
      </dsp:txBody>
      <dsp:txXfrm>
        <a:off x="1781175" y="2823369"/>
        <a:ext cx="1619250" cy="971549"/>
      </dsp:txXfrm>
    </dsp:sp>
    <dsp:sp modelId="{4B7F01F7-D0AA-486B-8B55-EF36F369F8A2}">
      <dsp:nvSpPr>
        <dsp:cNvPr id="0" name=""/>
        <dsp:cNvSpPr/>
      </dsp:nvSpPr>
      <dsp:spPr>
        <a:xfrm>
          <a:off x="3562350" y="2823369"/>
          <a:ext cx="1619250" cy="9715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Cognitive difficulties such as concentration and memory loss, anxiety, insomnia, and depression (3, 5)</a:t>
          </a:r>
        </a:p>
      </dsp:txBody>
      <dsp:txXfrm>
        <a:off x="3562350" y="2823369"/>
        <a:ext cx="1619250" cy="9715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BC4D6A-F42E-445B-A100-A71101676E70}">
      <dsp:nvSpPr>
        <dsp:cNvPr id="0" name=""/>
        <dsp:cNvSpPr/>
      </dsp:nvSpPr>
      <dsp:spPr>
        <a:xfrm>
          <a:off x="0" y="0"/>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B657A2-9159-4606-9B9B-D164D67CC338}">
      <dsp:nvSpPr>
        <dsp:cNvPr id="0" name=""/>
        <dsp:cNvSpPr/>
      </dsp:nvSpPr>
      <dsp:spPr>
        <a:xfrm>
          <a:off x="0" y="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Sponsored by a public insurer in Canada.  </a:t>
          </a:r>
        </a:p>
      </dsp:txBody>
      <dsp:txXfrm>
        <a:off x="0" y="0"/>
        <a:ext cx="6492875" cy="1276350"/>
      </dsp:txXfrm>
    </dsp:sp>
    <dsp:sp modelId="{10DADA81-F1C7-40A3-9513-927E76DA1D74}">
      <dsp:nvSpPr>
        <dsp:cNvPr id="0" name=""/>
        <dsp:cNvSpPr/>
      </dsp:nvSpPr>
      <dsp:spPr>
        <a:xfrm>
          <a:off x="0" y="1276350"/>
          <a:ext cx="6492875"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7362B5-AD93-4A3F-893E-82CDB7C404DE}">
      <dsp:nvSpPr>
        <dsp:cNvPr id="0" name=""/>
        <dsp:cNvSpPr/>
      </dsp:nvSpPr>
      <dsp:spPr>
        <a:xfrm>
          <a:off x="0" y="12763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QTF submitted recommendations regarding classification and treatment of WAD, which was used to develop a guide for managing whiplash in 1995.  </a:t>
          </a:r>
        </a:p>
      </dsp:txBody>
      <dsp:txXfrm>
        <a:off x="0" y="1276350"/>
        <a:ext cx="6492875" cy="1276350"/>
      </dsp:txXfrm>
    </dsp:sp>
    <dsp:sp modelId="{12DDD5D7-229F-4F6F-AF23-E03FF06E0FF3}">
      <dsp:nvSpPr>
        <dsp:cNvPr id="0" name=""/>
        <dsp:cNvSpPr/>
      </dsp:nvSpPr>
      <dsp:spPr>
        <a:xfrm>
          <a:off x="0" y="2552700"/>
          <a:ext cx="6492875"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418F1C-F346-4CB2-983A-D4E120FF29BF}">
      <dsp:nvSpPr>
        <dsp:cNvPr id="0" name=""/>
        <dsp:cNvSpPr/>
      </dsp:nvSpPr>
      <dsp:spPr>
        <a:xfrm>
          <a:off x="0" y="255270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An updated report was published in 2001.  </a:t>
          </a:r>
        </a:p>
      </dsp:txBody>
      <dsp:txXfrm>
        <a:off x="0" y="2552700"/>
        <a:ext cx="6492875" cy="1276350"/>
      </dsp:txXfrm>
    </dsp:sp>
    <dsp:sp modelId="{B8C4DD3E-82DB-4DB8-A9D7-730B0B1608B8}">
      <dsp:nvSpPr>
        <dsp:cNvPr id="0" name=""/>
        <dsp:cNvSpPr/>
      </dsp:nvSpPr>
      <dsp:spPr>
        <a:xfrm>
          <a:off x="0" y="3829050"/>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5916BE-8CC2-4F4B-BE4E-4F4C50F1B718}">
      <dsp:nvSpPr>
        <dsp:cNvPr id="0" name=""/>
        <dsp:cNvSpPr/>
      </dsp:nvSpPr>
      <dsp:spPr>
        <a:xfrm>
          <a:off x="0" y="38290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Each of the grades corresponds to a specific treatment recommendation.</a:t>
          </a:r>
        </a:p>
      </dsp:txBody>
      <dsp:txXfrm>
        <a:off x="0" y="3829050"/>
        <a:ext cx="6492875" cy="12763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9D18FE-26E7-46C4-8027-A96A57E48CBD}">
      <dsp:nvSpPr>
        <dsp:cNvPr id="0" name=""/>
        <dsp:cNvSpPr/>
      </dsp:nvSpPr>
      <dsp:spPr>
        <a:xfrm>
          <a:off x="0" y="694313"/>
          <a:ext cx="6263640" cy="62361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Cervical Facet joints (Zygapophyseal Joints)</a:t>
          </a:r>
        </a:p>
      </dsp:txBody>
      <dsp:txXfrm>
        <a:off x="30442" y="724755"/>
        <a:ext cx="6202756" cy="562726"/>
      </dsp:txXfrm>
    </dsp:sp>
    <dsp:sp modelId="{43B1CD4A-A344-4C97-B133-4FC8997D5826}">
      <dsp:nvSpPr>
        <dsp:cNvPr id="0" name=""/>
        <dsp:cNvSpPr/>
      </dsp:nvSpPr>
      <dsp:spPr>
        <a:xfrm>
          <a:off x="0" y="1392803"/>
          <a:ext cx="6263640" cy="623610"/>
        </a:xfrm>
        <a:prstGeom prst="roundRect">
          <a:avLst/>
        </a:prstGeom>
        <a:solidFill>
          <a:schemeClr val="accent5">
            <a:hueOff val="-1470669"/>
            <a:satOff val="-2046"/>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Dorsal Root Ganglion (DRG) and Nerve Roots</a:t>
          </a:r>
        </a:p>
      </dsp:txBody>
      <dsp:txXfrm>
        <a:off x="30442" y="1423245"/>
        <a:ext cx="6202756" cy="562726"/>
      </dsp:txXfrm>
    </dsp:sp>
    <dsp:sp modelId="{4A4BECB0-C0C2-4390-862E-7D54DF551972}">
      <dsp:nvSpPr>
        <dsp:cNvPr id="0" name=""/>
        <dsp:cNvSpPr/>
      </dsp:nvSpPr>
      <dsp:spPr>
        <a:xfrm>
          <a:off x="0" y="2091293"/>
          <a:ext cx="6263640" cy="623610"/>
        </a:xfrm>
        <a:prstGeom prst="roundRect">
          <a:avLst/>
        </a:prstGeom>
        <a:solidFill>
          <a:schemeClr val="accent5">
            <a:hueOff val="-2941338"/>
            <a:satOff val="-4091"/>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Cervical Ligaments</a:t>
          </a:r>
        </a:p>
      </dsp:txBody>
      <dsp:txXfrm>
        <a:off x="30442" y="2121735"/>
        <a:ext cx="6202756" cy="562726"/>
      </dsp:txXfrm>
    </dsp:sp>
    <dsp:sp modelId="{C5073784-042D-42B3-8EDF-4F80A1A2A19F}">
      <dsp:nvSpPr>
        <dsp:cNvPr id="0" name=""/>
        <dsp:cNvSpPr/>
      </dsp:nvSpPr>
      <dsp:spPr>
        <a:xfrm>
          <a:off x="0" y="2789784"/>
          <a:ext cx="6263640" cy="623610"/>
        </a:xfrm>
        <a:prstGeom prst="roundRect">
          <a:avLst/>
        </a:prstGeom>
        <a:solidFill>
          <a:schemeClr val="accent5">
            <a:hueOff val="-4412007"/>
            <a:satOff val="-6137"/>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Intervertebral Disc Injuries</a:t>
          </a:r>
        </a:p>
      </dsp:txBody>
      <dsp:txXfrm>
        <a:off x="30442" y="2820226"/>
        <a:ext cx="6202756" cy="562726"/>
      </dsp:txXfrm>
    </dsp:sp>
    <dsp:sp modelId="{2BA8A900-7C99-4192-A6E6-3CB3B4DD49F7}">
      <dsp:nvSpPr>
        <dsp:cNvPr id="0" name=""/>
        <dsp:cNvSpPr/>
      </dsp:nvSpPr>
      <dsp:spPr>
        <a:xfrm>
          <a:off x="0" y="3488274"/>
          <a:ext cx="6263640" cy="623610"/>
        </a:xfrm>
        <a:prstGeom prst="roundRect">
          <a:avLst/>
        </a:prstGeom>
        <a:solidFill>
          <a:schemeClr val="accent5">
            <a:hueOff val="-5882676"/>
            <a:satOff val="-8182"/>
            <a:lumOff val="-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Muscle Injuries</a:t>
          </a:r>
        </a:p>
      </dsp:txBody>
      <dsp:txXfrm>
        <a:off x="30442" y="3518716"/>
        <a:ext cx="6202756" cy="562726"/>
      </dsp:txXfrm>
    </dsp:sp>
    <dsp:sp modelId="{F8DB447B-CC3A-4D2B-BE28-CE41AB477D11}">
      <dsp:nvSpPr>
        <dsp:cNvPr id="0" name=""/>
        <dsp:cNvSpPr/>
      </dsp:nvSpPr>
      <dsp:spPr>
        <a:xfrm>
          <a:off x="0" y="4186764"/>
          <a:ext cx="6263640" cy="62361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Fractures</a:t>
          </a:r>
        </a:p>
      </dsp:txBody>
      <dsp:txXfrm>
        <a:off x="30442" y="4217206"/>
        <a:ext cx="6202756" cy="5627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B3CE1B-6B19-4EF7-BB60-E26120F36015}">
      <dsp:nvSpPr>
        <dsp:cNvPr id="0" name=""/>
        <dsp:cNvSpPr/>
      </dsp:nvSpPr>
      <dsp:spPr>
        <a:xfrm>
          <a:off x="582170" y="539311"/>
          <a:ext cx="460701" cy="7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92DC2F-1F18-4769-B717-EEEC2BF99B28}">
      <dsp:nvSpPr>
        <dsp:cNvPr id="0" name=""/>
        <dsp:cNvSpPr/>
      </dsp:nvSpPr>
      <dsp:spPr>
        <a:xfrm>
          <a:off x="1070513" y="500611"/>
          <a:ext cx="52980" cy="99607"/>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8FABDF-7D62-4FD7-8EA1-7FE714CF50D1}">
      <dsp:nvSpPr>
        <dsp:cNvPr id="0" name=""/>
        <dsp:cNvSpPr/>
      </dsp:nvSpPr>
      <dsp:spPr>
        <a:xfrm>
          <a:off x="330690" y="345455"/>
          <a:ext cx="387784" cy="387784"/>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48" tIns="15048" rIns="15048" bIns="15048" numCol="1" spcCol="1270" anchor="ctr" anchorCtr="0">
          <a:noAutofit/>
        </a:bodyPr>
        <a:lstStyle/>
        <a:p>
          <a:pPr marL="0" lvl="0" indent="0" algn="ctr" defTabSz="755650">
            <a:lnSpc>
              <a:spcPct val="90000"/>
            </a:lnSpc>
            <a:spcBef>
              <a:spcPct val="0"/>
            </a:spcBef>
            <a:spcAft>
              <a:spcPct val="35000"/>
            </a:spcAft>
            <a:buNone/>
          </a:pPr>
          <a:r>
            <a:rPr lang="en-US" sz="1700" kern="1200"/>
            <a:t>1</a:t>
          </a:r>
        </a:p>
      </dsp:txBody>
      <dsp:txXfrm>
        <a:off x="387480" y="402245"/>
        <a:ext cx="274204" cy="274204"/>
      </dsp:txXfrm>
    </dsp:sp>
    <dsp:sp modelId="{BAF58BC1-AB99-4B74-B58B-15FEDE07A49E}">
      <dsp:nvSpPr>
        <dsp:cNvPr id="0" name=""/>
        <dsp:cNvSpPr/>
      </dsp:nvSpPr>
      <dsp:spPr>
        <a:xfrm>
          <a:off x="6294" y="898837"/>
          <a:ext cx="1036577"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766" tIns="165100" rIns="81766" bIns="165100" numCol="1" spcCol="1270" anchor="t" anchorCtr="0">
          <a:noAutofit/>
        </a:bodyPr>
        <a:lstStyle/>
        <a:p>
          <a:pPr marL="0" lvl="0" indent="0" algn="l" defTabSz="488950">
            <a:lnSpc>
              <a:spcPct val="90000"/>
            </a:lnSpc>
            <a:spcBef>
              <a:spcPct val="0"/>
            </a:spcBef>
            <a:spcAft>
              <a:spcPct val="35000"/>
            </a:spcAft>
            <a:buNone/>
          </a:pPr>
          <a:r>
            <a:rPr lang="en-US" sz="1100" kern="1200"/>
            <a:t>Discover mechanism of injury</a:t>
          </a:r>
        </a:p>
      </dsp:txBody>
      <dsp:txXfrm>
        <a:off x="6294" y="1106152"/>
        <a:ext cx="1036577" cy="1758285"/>
      </dsp:txXfrm>
    </dsp:sp>
    <dsp:sp modelId="{0C3F0A00-8CC5-4969-8910-2242587CA8EC}">
      <dsp:nvSpPr>
        <dsp:cNvPr id="0" name=""/>
        <dsp:cNvSpPr/>
      </dsp:nvSpPr>
      <dsp:spPr>
        <a:xfrm>
          <a:off x="1158046" y="539314"/>
          <a:ext cx="1036577"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B036C1-A14B-4450-B094-AB670C1F8EBA}">
      <dsp:nvSpPr>
        <dsp:cNvPr id="0" name=""/>
        <dsp:cNvSpPr/>
      </dsp:nvSpPr>
      <dsp:spPr>
        <a:xfrm>
          <a:off x="2222266" y="500613"/>
          <a:ext cx="52980" cy="99610"/>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9B8064-25F4-4F7F-86AA-5E73DC42C67D}">
      <dsp:nvSpPr>
        <dsp:cNvPr id="0" name=""/>
        <dsp:cNvSpPr/>
      </dsp:nvSpPr>
      <dsp:spPr>
        <a:xfrm>
          <a:off x="1482443" y="345458"/>
          <a:ext cx="387784" cy="387784"/>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48" tIns="15048" rIns="15048" bIns="15048" numCol="1" spcCol="1270" anchor="ctr" anchorCtr="0">
          <a:noAutofit/>
        </a:bodyPr>
        <a:lstStyle/>
        <a:p>
          <a:pPr marL="0" lvl="0" indent="0" algn="ctr" defTabSz="755650">
            <a:lnSpc>
              <a:spcPct val="90000"/>
            </a:lnSpc>
            <a:spcBef>
              <a:spcPct val="0"/>
            </a:spcBef>
            <a:spcAft>
              <a:spcPct val="35000"/>
            </a:spcAft>
            <a:buNone/>
          </a:pPr>
          <a:r>
            <a:rPr lang="en-US" sz="1700" kern="1200"/>
            <a:t>2</a:t>
          </a:r>
        </a:p>
      </dsp:txBody>
      <dsp:txXfrm>
        <a:off x="1539233" y="402248"/>
        <a:ext cx="274204" cy="274204"/>
      </dsp:txXfrm>
    </dsp:sp>
    <dsp:sp modelId="{A1B1183A-BE77-483E-8BC3-872B5B83DA4E}">
      <dsp:nvSpPr>
        <dsp:cNvPr id="0" name=""/>
        <dsp:cNvSpPr/>
      </dsp:nvSpPr>
      <dsp:spPr>
        <a:xfrm>
          <a:off x="1158046" y="898846"/>
          <a:ext cx="1036577"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766" tIns="165100" rIns="81766" bIns="165100" numCol="1" spcCol="1270" anchor="t" anchorCtr="0">
          <a:noAutofit/>
        </a:bodyPr>
        <a:lstStyle/>
        <a:p>
          <a:pPr marL="0" lvl="0" indent="0" algn="l" defTabSz="488950">
            <a:lnSpc>
              <a:spcPct val="90000"/>
            </a:lnSpc>
            <a:spcBef>
              <a:spcPct val="0"/>
            </a:spcBef>
            <a:spcAft>
              <a:spcPct val="35000"/>
            </a:spcAft>
            <a:buNone/>
          </a:pPr>
          <a:r>
            <a:rPr lang="en-US" sz="1100" kern="1200"/>
            <a:t>Determine history of neck pain prior to whiplash injury</a:t>
          </a:r>
        </a:p>
      </dsp:txBody>
      <dsp:txXfrm>
        <a:off x="1158046" y="1106161"/>
        <a:ext cx="1036577" cy="1758285"/>
      </dsp:txXfrm>
    </dsp:sp>
    <dsp:sp modelId="{F93CFE49-17D9-4463-9E81-AA21D5683BAC}">
      <dsp:nvSpPr>
        <dsp:cNvPr id="0" name=""/>
        <dsp:cNvSpPr/>
      </dsp:nvSpPr>
      <dsp:spPr>
        <a:xfrm>
          <a:off x="2309799" y="539314"/>
          <a:ext cx="1036577"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40BDC3-A742-4B33-9CB1-61308FC2FD2F}">
      <dsp:nvSpPr>
        <dsp:cNvPr id="0" name=""/>
        <dsp:cNvSpPr/>
      </dsp:nvSpPr>
      <dsp:spPr>
        <a:xfrm>
          <a:off x="3374018" y="500613"/>
          <a:ext cx="52980" cy="99610"/>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BD470E-B223-4514-B79D-B70E0C43A0B6}">
      <dsp:nvSpPr>
        <dsp:cNvPr id="0" name=""/>
        <dsp:cNvSpPr/>
      </dsp:nvSpPr>
      <dsp:spPr>
        <a:xfrm>
          <a:off x="2634195" y="345458"/>
          <a:ext cx="387784" cy="387784"/>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48" tIns="15048" rIns="15048" bIns="15048" numCol="1" spcCol="1270" anchor="ctr" anchorCtr="0">
          <a:noAutofit/>
        </a:bodyPr>
        <a:lstStyle/>
        <a:p>
          <a:pPr marL="0" lvl="0" indent="0" algn="ctr" defTabSz="755650">
            <a:lnSpc>
              <a:spcPct val="90000"/>
            </a:lnSpc>
            <a:spcBef>
              <a:spcPct val="0"/>
            </a:spcBef>
            <a:spcAft>
              <a:spcPct val="35000"/>
            </a:spcAft>
            <a:buNone/>
          </a:pPr>
          <a:r>
            <a:rPr lang="en-US" sz="1700" kern="1200"/>
            <a:t>3</a:t>
          </a:r>
        </a:p>
      </dsp:txBody>
      <dsp:txXfrm>
        <a:off x="2690985" y="402248"/>
        <a:ext cx="274204" cy="274204"/>
      </dsp:txXfrm>
    </dsp:sp>
    <dsp:sp modelId="{FB132B73-AD65-432C-93E5-9986A1D8D6FD}">
      <dsp:nvSpPr>
        <dsp:cNvPr id="0" name=""/>
        <dsp:cNvSpPr/>
      </dsp:nvSpPr>
      <dsp:spPr>
        <a:xfrm>
          <a:off x="2309799" y="898846"/>
          <a:ext cx="1036577"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766" tIns="165100" rIns="81766" bIns="165100" numCol="1" spcCol="1270" anchor="t" anchorCtr="0">
          <a:noAutofit/>
        </a:bodyPr>
        <a:lstStyle/>
        <a:p>
          <a:pPr marL="0" lvl="0" indent="0" algn="l" defTabSz="488950">
            <a:lnSpc>
              <a:spcPct val="90000"/>
            </a:lnSpc>
            <a:spcBef>
              <a:spcPct val="0"/>
            </a:spcBef>
            <a:spcAft>
              <a:spcPct val="35000"/>
            </a:spcAft>
            <a:buNone/>
          </a:pPr>
          <a:r>
            <a:rPr lang="en-US" sz="1100" kern="1200"/>
            <a:t>Reveal pain severity with Numerical Pain Rating Scale (NPRS)</a:t>
          </a:r>
        </a:p>
      </dsp:txBody>
      <dsp:txXfrm>
        <a:off x="2309799" y="1106161"/>
        <a:ext cx="1036577" cy="1758285"/>
      </dsp:txXfrm>
    </dsp:sp>
    <dsp:sp modelId="{6024A953-A2D6-4473-893F-239714222CE9}">
      <dsp:nvSpPr>
        <dsp:cNvPr id="0" name=""/>
        <dsp:cNvSpPr/>
      </dsp:nvSpPr>
      <dsp:spPr>
        <a:xfrm>
          <a:off x="3461551" y="539314"/>
          <a:ext cx="1036577"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61E858-A6F0-4704-AAB7-8A5A41A43D6D}">
      <dsp:nvSpPr>
        <dsp:cNvPr id="0" name=""/>
        <dsp:cNvSpPr/>
      </dsp:nvSpPr>
      <dsp:spPr>
        <a:xfrm>
          <a:off x="4525771" y="500613"/>
          <a:ext cx="52980" cy="99610"/>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F45DE6-AC83-4FD4-A100-D3FAD2722EDF}">
      <dsp:nvSpPr>
        <dsp:cNvPr id="0" name=""/>
        <dsp:cNvSpPr/>
      </dsp:nvSpPr>
      <dsp:spPr>
        <a:xfrm>
          <a:off x="3785948" y="345458"/>
          <a:ext cx="387784" cy="387784"/>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48" tIns="15048" rIns="15048" bIns="15048" numCol="1" spcCol="1270" anchor="ctr" anchorCtr="0">
          <a:noAutofit/>
        </a:bodyPr>
        <a:lstStyle/>
        <a:p>
          <a:pPr marL="0" lvl="0" indent="0" algn="ctr" defTabSz="755650">
            <a:lnSpc>
              <a:spcPct val="90000"/>
            </a:lnSpc>
            <a:spcBef>
              <a:spcPct val="0"/>
            </a:spcBef>
            <a:spcAft>
              <a:spcPct val="35000"/>
            </a:spcAft>
            <a:buNone/>
          </a:pPr>
          <a:r>
            <a:rPr lang="en-US" sz="1700" kern="1200"/>
            <a:t>4</a:t>
          </a:r>
        </a:p>
      </dsp:txBody>
      <dsp:txXfrm>
        <a:off x="3842738" y="402248"/>
        <a:ext cx="274204" cy="274204"/>
      </dsp:txXfrm>
    </dsp:sp>
    <dsp:sp modelId="{6A8F2D58-8832-4C6D-AA92-A60956350265}">
      <dsp:nvSpPr>
        <dsp:cNvPr id="0" name=""/>
        <dsp:cNvSpPr/>
      </dsp:nvSpPr>
      <dsp:spPr>
        <a:xfrm>
          <a:off x="3461551" y="898846"/>
          <a:ext cx="1036577"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766" tIns="165100" rIns="81766" bIns="165100" numCol="1" spcCol="1270" anchor="t" anchorCtr="0">
          <a:noAutofit/>
        </a:bodyPr>
        <a:lstStyle/>
        <a:p>
          <a:pPr marL="0" lvl="0" indent="0" algn="l" defTabSz="488950">
            <a:lnSpc>
              <a:spcPct val="90000"/>
            </a:lnSpc>
            <a:spcBef>
              <a:spcPct val="0"/>
            </a:spcBef>
            <a:spcAft>
              <a:spcPct val="35000"/>
            </a:spcAft>
            <a:buNone/>
          </a:pPr>
          <a:r>
            <a:rPr lang="en-US" sz="1100" kern="1200"/>
            <a:t>Identify the injured tissues and pain generators</a:t>
          </a:r>
        </a:p>
      </dsp:txBody>
      <dsp:txXfrm>
        <a:off x="3461551" y="1106161"/>
        <a:ext cx="1036577" cy="1758285"/>
      </dsp:txXfrm>
    </dsp:sp>
    <dsp:sp modelId="{275DF48B-E250-4543-8919-2439DA03B8A9}">
      <dsp:nvSpPr>
        <dsp:cNvPr id="0" name=""/>
        <dsp:cNvSpPr/>
      </dsp:nvSpPr>
      <dsp:spPr>
        <a:xfrm>
          <a:off x="4613304" y="539314"/>
          <a:ext cx="1036577"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F69FB8-C80D-46C0-B020-F9B85DE6D38C}">
      <dsp:nvSpPr>
        <dsp:cNvPr id="0" name=""/>
        <dsp:cNvSpPr/>
      </dsp:nvSpPr>
      <dsp:spPr>
        <a:xfrm>
          <a:off x="5677523" y="500613"/>
          <a:ext cx="52980" cy="99610"/>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ADFD807-7073-4B5E-9475-1AA58FE6D67B}">
      <dsp:nvSpPr>
        <dsp:cNvPr id="0" name=""/>
        <dsp:cNvSpPr/>
      </dsp:nvSpPr>
      <dsp:spPr>
        <a:xfrm>
          <a:off x="4937700" y="345458"/>
          <a:ext cx="387784" cy="387784"/>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48" tIns="15048" rIns="15048" bIns="15048" numCol="1" spcCol="1270" anchor="ctr" anchorCtr="0">
          <a:noAutofit/>
        </a:bodyPr>
        <a:lstStyle/>
        <a:p>
          <a:pPr marL="0" lvl="0" indent="0" algn="ctr" defTabSz="755650">
            <a:lnSpc>
              <a:spcPct val="90000"/>
            </a:lnSpc>
            <a:spcBef>
              <a:spcPct val="0"/>
            </a:spcBef>
            <a:spcAft>
              <a:spcPct val="35000"/>
            </a:spcAft>
            <a:buNone/>
          </a:pPr>
          <a:r>
            <a:rPr lang="en-US" sz="1700" kern="1200"/>
            <a:t>5</a:t>
          </a:r>
        </a:p>
      </dsp:txBody>
      <dsp:txXfrm>
        <a:off x="4994490" y="402248"/>
        <a:ext cx="274204" cy="274204"/>
      </dsp:txXfrm>
    </dsp:sp>
    <dsp:sp modelId="{1D8D6EB5-1116-4DDB-BB68-80F690E89AE9}">
      <dsp:nvSpPr>
        <dsp:cNvPr id="0" name=""/>
        <dsp:cNvSpPr/>
      </dsp:nvSpPr>
      <dsp:spPr>
        <a:xfrm>
          <a:off x="4613304" y="898846"/>
          <a:ext cx="1036577"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766" tIns="165100" rIns="81766" bIns="165100" numCol="1" spcCol="1270" anchor="t" anchorCtr="0">
          <a:noAutofit/>
        </a:bodyPr>
        <a:lstStyle/>
        <a:p>
          <a:pPr marL="0" lvl="0" indent="0" algn="l" defTabSz="488950">
            <a:lnSpc>
              <a:spcPct val="90000"/>
            </a:lnSpc>
            <a:spcBef>
              <a:spcPct val="0"/>
            </a:spcBef>
            <a:spcAft>
              <a:spcPct val="35000"/>
            </a:spcAft>
            <a:buNone/>
          </a:pPr>
          <a:r>
            <a:rPr lang="en-US" sz="1100" kern="1200"/>
            <a:t>Understand biopsychosocial factors (Neck Disability Index [NDI])</a:t>
          </a:r>
        </a:p>
      </dsp:txBody>
      <dsp:txXfrm>
        <a:off x="4613304" y="1106161"/>
        <a:ext cx="1036577" cy="1758285"/>
      </dsp:txXfrm>
    </dsp:sp>
    <dsp:sp modelId="{4D19A068-7166-4EF9-B356-361C58680BE5}">
      <dsp:nvSpPr>
        <dsp:cNvPr id="0" name=""/>
        <dsp:cNvSpPr/>
      </dsp:nvSpPr>
      <dsp:spPr>
        <a:xfrm>
          <a:off x="5765057" y="539314"/>
          <a:ext cx="1036577"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38724D-5CAB-4305-BA2A-5941DD59CE35}">
      <dsp:nvSpPr>
        <dsp:cNvPr id="0" name=""/>
        <dsp:cNvSpPr/>
      </dsp:nvSpPr>
      <dsp:spPr>
        <a:xfrm>
          <a:off x="6829276" y="500613"/>
          <a:ext cx="52980" cy="99610"/>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2F3145-A53E-4508-AE59-C5FA45BAA82E}">
      <dsp:nvSpPr>
        <dsp:cNvPr id="0" name=""/>
        <dsp:cNvSpPr/>
      </dsp:nvSpPr>
      <dsp:spPr>
        <a:xfrm>
          <a:off x="6089453" y="345458"/>
          <a:ext cx="387784" cy="387784"/>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48" tIns="15048" rIns="15048" bIns="15048" numCol="1" spcCol="1270" anchor="ctr" anchorCtr="0">
          <a:noAutofit/>
        </a:bodyPr>
        <a:lstStyle/>
        <a:p>
          <a:pPr marL="0" lvl="0" indent="0" algn="ctr" defTabSz="755650">
            <a:lnSpc>
              <a:spcPct val="90000"/>
            </a:lnSpc>
            <a:spcBef>
              <a:spcPct val="0"/>
            </a:spcBef>
            <a:spcAft>
              <a:spcPct val="35000"/>
            </a:spcAft>
            <a:buNone/>
          </a:pPr>
          <a:r>
            <a:rPr lang="en-US" sz="1700" kern="1200"/>
            <a:t>6</a:t>
          </a:r>
        </a:p>
      </dsp:txBody>
      <dsp:txXfrm>
        <a:off x="6146243" y="402248"/>
        <a:ext cx="274204" cy="274204"/>
      </dsp:txXfrm>
    </dsp:sp>
    <dsp:sp modelId="{2BF284CF-00EA-4007-88EF-FA4EE1013577}">
      <dsp:nvSpPr>
        <dsp:cNvPr id="0" name=""/>
        <dsp:cNvSpPr/>
      </dsp:nvSpPr>
      <dsp:spPr>
        <a:xfrm>
          <a:off x="5765057" y="898846"/>
          <a:ext cx="1036577"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766" tIns="165100" rIns="81766" bIns="165100" numCol="1" spcCol="1270" anchor="t" anchorCtr="0">
          <a:noAutofit/>
        </a:bodyPr>
        <a:lstStyle/>
        <a:p>
          <a:pPr marL="0" lvl="0" indent="0" algn="l" defTabSz="488950">
            <a:lnSpc>
              <a:spcPct val="90000"/>
            </a:lnSpc>
            <a:spcBef>
              <a:spcPct val="0"/>
            </a:spcBef>
            <a:spcAft>
              <a:spcPct val="35000"/>
            </a:spcAft>
            <a:buNone/>
          </a:pPr>
          <a:r>
            <a:rPr lang="en-US" sz="1100" kern="1200"/>
            <a:t>Perform differential diagnosis</a:t>
          </a:r>
        </a:p>
      </dsp:txBody>
      <dsp:txXfrm>
        <a:off x="5765057" y="1106161"/>
        <a:ext cx="1036577" cy="1758285"/>
      </dsp:txXfrm>
    </dsp:sp>
    <dsp:sp modelId="{0E756D1B-81E4-4FB5-A355-20047724D1F0}">
      <dsp:nvSpPr>
        <dsp:cNvPr id="0" name=""/>
        <dsp:cNvSpPr/>
      </dsp:nvSpPr>
      <dsp:spPr>
        <a:xfrm>
          <a:off x="6916809" y="539314"/>
          <a:ext cx="1036647"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CFB388-A8F3-4717-84E7-E2697754D401}">
      <dsp:nvSpPr>
        <dsp:cNvPr id="0" name=""/>
        <dsp:cNvSpPr/>
      </dsp:nvSpPr>
      <dsp:spPr>
        <a:xfrm>
          <a:off x="7981101" y="500613"/>
          <a:ext cx="52984" cy="99610"/>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4D335A-9550-4A51-97EB-2E2FE6D98A90}">
      <dsp:nvSpPr>
        <dsp:cNvPr id="0" name=""/>
        <dsp:cNvSpPr/>
      </dsp:nvSpPr>
      <dsp:spPr>
        <a:xfrm>
          <a:off x="7241241" y="345458"/>
          <a:ext cx="387784" cy="387784"/>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48" tIns="15048" rIns="15048" bIns="15048" numCol="1" spcCol="1270" anchor="ctr" anchorCtr="0">
          <a:noAutofit/>
        </a:bodyPr>
        <a:lstStyle/>
        <a:p>
          <a:pPr marL="0" lvl="0" indent="0" algn="ctr" defTabSz="755650">
            <a:lnSpc>
              <a:spcPct val="90000"/>
            </a:lnSpc>
            <a:spcBef>
              <a:spcPct val="0"/>
            </a:spcBef>
            <a:spcAft>
              <a:spcPct val="35000"/>
            </a:spcAft>
            <a:buNone/>
          </a:pPr>
          <a:r>
            <a:rPr lang="en-US" sz="1700" kern="1200"/>
            <a:t>7</a:t>
          </a:r>
        </a:p>
      </dsp:txBody>
      <dsp:txXfrm>
        <a:off x="7298031" y="402248"/>
        <a:ext cx="274204" cy="274204"/>
      </dsp:txXfrm>
    </dsp:sp>
    <dsp:sp modelId="{51F659F1-88D3-433C-9D91-FE7F96393894}">
      <dsp:nvSpPr>
        <dsp:cNvPr id="0" name=""/>
        <dsp:cNvSpPr/>
      </dsp:nvSpPr>
      <dsp:spPr>
        <a:xfrm>
          <a:off x="6916809" y="898846"/>
          <a:ext cx="1036647"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772" tIns="165100" rIns="81772" bIns="165100" numCol="1" spcCol="1270" anchor="t" anchorCtr="0">
          <a:noAutofit/>
        </a:bodyPr>
        <a:lstStyle/>
        <a:p>
          <a:pPr marL="0" lvl="0" indent="0" algn="l" defTabSz="488950">
            <a:lnSpc>
              <a:spcPct val="90000"/>
            </a:lnSpc>
            <a:spcBef>
              <a:spcPct val="0"/>
            </a:spcBef>
            <a:spcAft>
              <a:spcPct val="35000"/>
            </a:spcAft>
            <a:buNone/>
          </a:pPr>
          <a:r>
            <a:rPr lang="en-US" sz="1100" kern="1200"/>
            <a:t>Determine a reasonable prognosis</a:t>
          </a:r>
        </a:p>
      </dsp:txBody>
      <dsp:txXfrm>
        <a:off x="6916809" y="1106175"/>
        <a:ext cx="1036647" cy="1758271"/>
      </dsp:txXfrm>
    </dsp:sp>
    <dsp:sp modelId="{A5ECAAA0-86B1-4A44-B5E8-54ECF38855E3}">
      <dsp:nvSpPr>
        <dsp:cNvPr id="0" name=""/>
        <dsp:cNvSpPr/>
      </dsp:nvSpPr>
      <dsp:spPr>
        <a:xfrm>
          <a:off x="8068640" y="539314"/>
          <a:ext cx="1036577"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36EDAB-C0E2-4C3B-B55F-0A0F41983DDD}">
      <dsp:nvSpPr>
        <dsp:cNvPr id="0" name=""/>
        <dsp:cNvSpPr/>
      </dsp:nvSpPr>
      <dsp:spPr>
        <a:xfrm>
          <a:off x="9132860" y="500613"/>
          <a:ext cx="52980" cy="99610"/>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9CC699-F5CD-46FA-B995-915014DE1310}">
      <dsp:nvSpPr>
        <dsp:cNvPr id="0" name=""/>
        <dsp:cNvSpPr/>
      </dsp:nvSpPr>
      <dsp:spPr>
        <a:xfrm>
          <a:off x="8393037" y="345458"/>
          <a:ext cx="387784" cy="387784"/>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48" tIns="15048" rIns="15048" bIns="15048" numCol="1" spcCol="1270" anchor="ctr" anchorCtr="0">
          <a:noAutofit/>
        </a:bodyPr>
        <a:lstStyle/>
        <a:p>
          <a:pPr marL="0" lvl="0" indent="0" algn="ctr" defTabSz="755650">
            <a:lnSpc>
              <a:spcPct val="90000"/>
            </a:lnSpc>
            <a:spcBef>
              <a:spcPct val="0"/>
            </a:spcBef>
            <a:spcAft>
              <a:spcPct val="35000"/>
            </a:spcAft>
            <a:buNone/>
          </a:pPr>
          <a:r>
            <a:rPr lang="en-US" sz="1700" kern="1200"/>
            <a:t>8</a:t>
          </a:r>
        </a:p>
      </dsp:txBody>
      <dsp:txXfrm>
        <a:off x="8449827" y="402248"/>
        <a:ext cx="274204" cy="274204"/>
      </dsp:txXfrm>
    </dsp:sp>
    <dsp:sp modelId="{3F499CC1-7F16-4432-ACF2-37818D663317}">
      <dsp:nvSpPr>
        <dsp:cNvPr id="0" name=""/>
        <dsp:cNvSpPr/>
      </dsp:nvSpPr>
      <dsp:spPr>
        <a:xfrm>
          <a:off x="8068640" y="898846"/>
          <a:ext cx="1036577"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766" tIns="165100" rIns="81766" bIns="165100" numCol="1" spcCol="1270" anchor="t" anchorCtr="0">
          <a:noAutofit/>
        </a:bodyPr>
        <a:lstStyle/>
        <a:p>
          <a:pPr marL="0" lvl="0" indent="0" algn="l" defTabSz="488950">
            <a:lnSpc>
              <a:spcPct val="90000"/>
            </a:lnSpc>
            <a:spcBef>
              <a:spcPct val="0"/>
            </a:spcBef>
            <a:spcAft>
              <a:spcPct val="35000"/>
            </a:spcAft>
            <a:buNone/>
          </a:pPr>
          <a:r>
            <a:rPr lang="en-US" sz="1100" kern="1200"/>
            <a:t>Offer appropriate treatment with the use of a team of health care providers</a:t>
          </a:r>
        </a:p>
      </dsp:txBody>
      <dsp:txXfrm>
        <a:off x="8068640" y="1106161"/>
        <a:ext cx="1036577" cy="1758285"/>
      </dsp:txXfrm>
    </dsp:sp>
    <dsp:sp modelId="{1AC723A7-AE6F-4E0E-B477-97C646E1DAE2}">
      <dsp:nvSpPr>
        <dsp:cNvPr id="0" name=""/>
        <dsp:cNvSpPr/>
      </dsp:nvSpPr>
      <dsp:spPr>
        <a:xfrm>
          <a:off x="9220393" y="539314"/>
          <a:ext cx="518288"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138590-5593-46F2-9F78-9846403C6D8B}">
      <dsp:nvSpPr>
        <dsp:cNvPr id="0" name=""/>
        <dsp:cNvSpPr/>
      </dsp:nvSpPr>
      <dsp:spPr>
        <a:xfrm>
          <a:off x="9544789" y="345458"/>
          <a:ext cx="387784" cy="387784"/>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48" tIns="15048" rIns="15048" bIns="15048" numCol="1" spcCol="1270" anchor="ctr" anchorCtr="0">
          <a:noAutofit/>
        </a:bodyPr>
        <a:lstStyle/>
        <a:p>
          <a:pPr marL="0" lvl="0" indent="0" algn="ctr" defTabSz="755650">
            <a:lnSpc>
              <a:spcPct val="90000"/>
            </a:lnSpc>
            <a:spcBef>
              <a:spcPct val="0"/>
            </a:spcBef>
            <a:spcAft>
              <a:spcPct val="35000"/>
            </a:spcAft>
            <a:buNone/>
          </a:pPr>
          <a:r>
            <a:rPr lang="en-US" sz="1700" kern="1200"/>
            <a:t>9</a:t>
          </a:r>
        </a:p>
      </dsp:txBody>
      <dsp:txXfrm>
        <a:off x="9601579" y="402248"/>
        <a:ext cx="274204" cy="274204"/>
      </dsp:txXfrm>
    </dsp:sp>
    <dsp:sp modelId="{C3852D26-54B4-4410-AA62-B455487B8380}">
      <dsp:nvSpPr>
        <dsp:cNvPr id="0" name=""/>
        <dsp:cNvSpPr/>
      </dsp:nvSpPr>
      <dsp:spPr>
        <a:xfrm>
          <a:off x="9220393" y="898846"/>
          <a:ext cx="1036577"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766" tIns="165100" rIns="81766" bIns="165100" numCol="1" spcCol="1270" anchor="t" anchorCtr="0">
          <a:noAutofit/>
        </a:bodyPr>
        <a:lstStyle/>
        <a:p>
          <a:pPr marL="0" lvl="0" indent="0" algn="l" defTabSz="488950">
            <a:lnSpc>
              <a:spcPct val="90000"/>
            </a:lnSpc>
            <a:spcBef>
              <a:spcPct val="0"/>
            </a:spcBef>
            <a:spcAft>
              <a:spcPct val="35000"/>
            </a:spcAft>
            <a:buNone/>
          </a:pPr>
          <a:r>
            <a:rPr lang="en-US" sz="1100" kern="1200"/>
            <a:t>Avoid nocebo effect and promote placebo effect…</a:t>
          </a:r>
        </a:p>
      </dsp:txBody>
      <dsp:txXfrm>
        <a:off x="9220393" y="1106161"/>
        <a:ext cx="1036577" cy="175828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C56C862A-667E-4D49-AA8C-EE8987C5B837}" type="datetimeFigureOut">
              <a:rPr lang="en-US" smtClean="0"/>
              <a:t>4/26/2023</a:t>
            </a:fld>
            <a:endParaRPr lang="en-US"/>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05D3AC7F-4E8A-4531-9B83-B078519CB179}" type="slidenum">
              <a:rPr lang="en-US" smtClean="0"/>
              <a:t>‹#›</a:t>
            </a:fld>
            <a:endParaRPr lang="en-US"/>
          </a:p>
        </p:txBody>
      </p:sp>
    </p:spTree>
    <p:extLst>
      <p:ext uri="{BB962C8B-B14F-4D97-AF65-F5344CB8AC3E}">
        <p14:creationId xmlns:p14="http://schemas.microsoft.com/office/powerpoint/2010/main" val="2550849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0938ACC3-D60B-4F47-B7B5-FCC99B9A4A73}" type="datetimeFigureOut">
              <a:rPr lang="en-US" smtClean="0"/>
              <a:t>4/26/2023</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1C512E27-0986-44BB-A169-87255551686D}" type="slidenum">
              <a:rPr lang="en-US" smtClean="0"/>
              <a:t>‹#›</a:t>
            </a:fld>
            <a:endParaRPr lang="en-US"/>
          </a:p>
        </p:txBody>
      </p:sp>
    </p:spTree>
    <p:extLst>
      <p:ext uri="{BB962C8B-B14F-4D97-AF65-F5344CB8AC3E}">
        <p14:creationId xmlns:p14="http://schemas.microsoft.com/office/powerpoint/2010/main" val="2801586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a:t>
            </a:r>
          </a:p>
        </p:txBody>
      </p:sp>
      <p:sp>
        <p:nvSpPr>
          <p:cNvPr id="4" name="Slide Number Placeholder 3"/>
          <p:cNvSpPr>
            <a:spLocks noGrp="1"/>
          </p:cNvSpPr>
          <p:nvPr>
            <p:ph type="sldNum" sz="quarter" idx="10"/>
          </p:nvPr>
        </p:nvSpPr>
        <p:spPr/>
        <p:txBody>
          <a:bodyPr/>
          <a:lstStyle/>
          <a:p>
            <a:fld id="{1C512E27-0986-44BB-A169-87255551686D}" type="slidenum">
              <a:rPr lang="en-US" smtClean="0"/>
              <a:t>1</a:t>
            </a:fld>
            <a:endParaRPr lang="en-US"/>
          </a:p>
        </p:txBody>
      </p:sp>
    </p:spTree>
    <p:extLst>
      <p:ext uri="{BB962C8B-B14F-4D97-AF65-F5344CB8AC3E}">
        <p14:creationId xmlns:p14="http://schemas.microsoft.com/office/powerpoint/2010/main" val="3353591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512E27-0986-44BB-A169-87255551686D}" type="slidenum">
              <a:rPr lang="en-US" smtClean="0"/>
              <a:t>48</a:t>
            </a:fld>
            <a:endParaRPr lang="en-US"/>
          </a:p>
        </p:txBody>
      </p:sp>
    </p:spTree>
    <p:extLst>
      <p:ext uri="{BB962C8B-B14F-4D97-AF65-F5344CB8AC3E}">
        <p14:creationId xmlns:p14="http://schemas.microsoft.com/office/powerpoint/2010/main" val="2681025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512E27-0986-44BB-A169-87255551686D}" type="slidenum">
              <a:rPr lang="en-US" smtClean="0"/>
              <a:t>56</a:t>
            </a:fld>
            <a:endParaRPr lang="en-US"/>
          </a:p>
        </p:txBody>
      </p:sp>
    </p:spTree>
    <p:extLst>
      <p:ext uri="{BB962C8B-B14F-4D97-AF65-F5344CB8AC3E}">
        <p14:creationId xmlns:p14="http://schemas.microsoft.com/office/powerpoint/2010/main" val="290806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E4B600E-CF33-43D8-A8FA-0ED0D52249E9}" type="datetimeFigureOut">
              <a:rPr lang="en-US" smtClean="0"/>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EDD0E5-53CE-46F4-B997-7B7BBB9E2500}" type="slidenum">
              <a:rPr lang="en-US" smtClean="0"/>
              <a:t>‹#›</a:t>
            </a:fld>
            <a:endParaRPr lang="en-US"/>
          </a:p>
        </p:txBody>
      </p:sp>
    </p:spTree>
    <p:extLst>
      <p:ext uri="{BB962C8B-B14F-4D97-AF65-F5344CB8AC3E}">
        <p14:creationId xmlns:p14="http://schemas.microsoft.com/office/powerpoint/2010/main" val="3112658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4B600E-CF33-43D8-A8FA-0ED0D52249E9}" type="datetimeFigureOut">
              <a:rPr lang="en-US" smtClean="0"/>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EDD0E5-53CE-46F4-B997-7B7BBB9E2500}" type="slidenum">
              <a:rPr lang="en-US" smtClean="0"/>
              <a:t>‹#›</a:t>
            </a:fld>
            <a:endParaRPr lang="en-US"/>
          </a:p>
        </p:txBody>
      </p:sp>
    </p:spTree>
    <p:extLst>
      <p:ext uri="{BB962C8B-B14F-4D97-AF65-F5344CB8AC3E}">
        <p14:creationId xmlns:p14="http://schemas.microsoft.com/office/powerpoint/2010/main" val="3389497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4B600E-CF33-43D8-A8FA-0ED0D52249E9}" type="datetimeFigureOut">
              <a:rPr lang="en-US" smtClean="0"/>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EDD0E5-53CE-46F4-B997-7B7BBB9E2500}" type="slidenum">
              <a:rPr lang="en-US" smtClean="0"/>
              <a:t>‹#›</a:t>
            </a:fld>
            <a:endParaRPr lang="en-US"/>
          </a:p>
        </p:txBody>
      </p:sp>
    </p:spTree>
    <p:extLst>
      <p:ext uri="{BB962C8B-B14F-4D97-AF65-F5344CB8AC3E}">
        <p14:creationId xmlns:p14="http://schemas.microsoft.com/office/powerpoint/2010/main" val="332890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4D19CC3-7FBB-4EDE-9081-61BB32508AD3}" type="datetimeFigureOut">
              <a:rPr lang="en-US" smtClean="0"/>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0D7537-2B57-4E94-A0CF-8F3F58013599}" type="slidenum">
              <a:rPr lang="en-US" smtClean="0"/>
              <a:t>‹#›</a:t>
            </a:fld>
            <a:endParaRPr lang="en-US"/>
          </a:p>
        </p:txBody>
      </p:sp>
    </p:spTree>
    <p:extLst>
      <p:ext uri="{BB962C8B-B14F-4D97-AF65-F5344CB8AC3E}">
        <p14:creationId xmlns:p14="http://schemas.microsoft.com/office/powerpoint/2010/main" val="2694999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D19CC3-7FBB-4EDE-9081-61BB32508AD3}" type="datetimeFigureOut">
              <a:rPr lang="en-US" smtClean="0"/>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0D7537-2B57-4E94-A0CF-8F3F58013599}" type="slidenum">
              <a:rPr lang="en-US" smtClean="0"/>
              <a:t>‹#›</a:t>
            </a:fld>
            <a:endParaRPr lang="en-US"/>
          </a:p>
        </p:txBody>
      </p:sp>
    </p:spTree>
    <p:extLst>
      <p:ext uri="{BB962C8B-B14F-4D97-AF65-F5344CB8AC3E}">
        <p14:creationId xmlns:p14="http://schemas.microsoft.com/office/powerpoint/2010/main" val="3470354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D19CC3-7FBB-4EDE-9081-61BB32508AD3}" type="datetimeFigureOut">
              <a:rPr lang="en-US" smtClean="0"/>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0D7537-2B57-4E94-A0CF-8F3F58013599}" type="slidenum">
              <a:rPr lang="en-US" smtClean="0"/>
              <a:t>‹#›</a:t>
            </a:fld>
            <a:endParaRPr lang="en-US"/>
          </a:p>
        </p:txBody>
      </p:sp>
    </p:spTree>
    <p:extLst>
      <p:ext uri="{BB962C8B-B14F-4D97-AF65-F5344CB8AC3E}">
        <p14:creationId xmlns:p14="http://schemas.microsoft.com/office/powerpoint/2010/main" val="31817598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D19CC3-7FBB-4EDE-9081-61BB32508AD3}" type="datetimeFigureOut">
              <a:rPr lang="en-US" smtClean="0"/>
              <a:t>4/26/2023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0D7537-2B57-4E94-A0CF-8F3F58013599}" type="slidenum">
              <a:rPr lang="en-US" smtClean="0"/>
              <a:t>‹#›</a:t>
            </a:fld>
            <a:endParaRPr lang="en-US"/>
          </a:p>
        </p:txBody>
      </p:sp>
    </p:spTree>
    <p:extLst>
      <p:ext uri="{BB962C8B-B14F-4D97-AF65-F5344CB8AC3E}">
        <p14:creationId xmlns:p14="http://schemas.microsoft.com/office/powerpoint/2010/main" val="130550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D19CC3-7FBB-4EDE-9081-61BB32508AD3}" type="datetimeFigureOut">
              <a:rPr lang="en-US" smtClean="0"/>
              <a:t>4/26/2023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0D7537-2B57-4E94-A0CF-8F3F58013599}" type="slidenum">
              <a:rPr lang="en-US" smtClean="0"/>
              <a:t>‹#›</a:t>
            </a:fld>
            <a:endParaRPr lang="en-US"/>
          </a:p>
        </p:txBody>
      </p:sp>
    </p:spTree>
    <p:extLst>
      <p:ext uri="{BB962C8B-B14F-4D97-AF65-F5344CB8AC3E}">
        <p14:creationId xmlns:p14="http://schemas.microsoft.com/office/powerpoint/2010/main" val="8127059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D19CC3-7FBB-4EDE-9081-61BB32508AD3}" type="datetimeFigureOut">
              <a:rPr lang="en-US" smtClean="0"/>
              <a:t>4/26/2023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0D7537-2B57-4E94-A0CF-8F3F58013599}" type="slidenum">
              <a:rPr lang="en-US" smtClean="0"/>
              <a:t>‹#›</a:t>
            </a:fld>
            <a:endParaRPr lang="en-US"/>
          </a:p>
        </p:txBody>
      </p:sp>
    </p:spTree>
    <p:extLst>
      <p:ext uri="{BB962C8B-B14F-4D97-AF65-F5344CB8AC3E}">
        <p14:creationId xmlns:p14="http://schemas.microsoft.com/office/powerpoint/2010/main" val="8837822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D19CC3-7FBB-4EDE-9081-61BB32508AD3}" type="datetimeFigureOut">
              <a:rPr lang="en-US" smtClean="0"/>
              <a:t>4/26/2023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0D7537-2B57-4E94-A0CF-8F3F58013599}" type="slidenum">
              <a:rPr lang="en-US" smtClean="0"/>
              <a:t>‹#›</a:t>
            </a:fld>
            <a:endParaRPr lang="en-US"/>
          </a:p>
        </p:txBody>
      </p:sp>
    </p:spTree>
    <p:extLst>
      <p:ext uri="{BB962C8B-B14F-4D97-AF65-F5344CB8AC3E}">
        <p14:creationId xmlns:p14="http://schemas.microsoft.com/office/powerpoint/2010/main" val="18810866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D19CC3-7FBB-4EDE-9081-61BB32508AD3}" type="datetimeFigureOut">
              <a:rPr lang="en-US" smtClean="0"/>
              <a:t>4/26/2023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0D7537-2B57-4E94-A0CF-8F3F58013599}" type="slidenum">
              <a:rPr lang="en-US" smtClean="0"/>
              <a:t>‹#›</a:t>
            </a:fld>
            <a:endParaRPr lang="en-US"/>
          </a:p>
        </p:txBody>
      </p:sp>
    </p:spTree>
    <p:extLst>
      <p:ext uri="{BB962C8B-B14F-4D97-AF65-F5344CB8AC3E}">
        <p14:creationId xmlns:p14="http://schemas.microsoft.com/office/powerpoint/2010/main" val="3817726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4B600E-CF33-43D8-A8FA-0ED0D52249E9}" type="datetimeFigureOut">
              <a:rPr lang="en-US" smtClean="0"/>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EDD0E5-53CE-46F4-B997-7B7BBB9E2500}" type="slidenum">
              <a:rPr lang="en-US" smtClean="0"/>
              <a:t>‹#›</a:t>
            </a:fld>
            <a:endParaRPr lang="en-US"/>
          </a:p>
        </p:txBody>
      </p:sp>
    </p:spTree>
    <p:extLst>
      <p:ext uri="{BB962C8B-B14F-4D97-AF65-F5344CB8AC3E}">
        <p14:creationId xmlns:p14="http://schemas.microsoft.com/office/powerpoint/2010/main" val="2346331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D19CC3-7FBB-4EDE-9081-61BB32508AD3}" type="datetimeFigureOut">
              <a:rPr lang="en-US" smtClean="0"/>
              <a:t>4/26/2023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0D7537-2B57-4E94-A0CF-8F3F58013599}" type="slidenum">
              <a:rPr lang="en-US" smtClean="0"/>
              <a:t>‹#›</a:t>
            </a:fld>
            <a:endParaRPr lang="en-US"/>
          </a:p>
        </p:txBody>
      </p:sp>
    </p:spTree>
    <p:extLst>
      <p:ext uri="{BB962C8B-B14F-4D97-AF65-F5344CB8AC3E}">
        <p14:creationId xmlns:p14="http://schemas.microsoft.com/office/powerpoint/2010/main" val="6701736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D19CC3-7FBB-4EDE-9081-61BB32508AD3}" type="datetimeFigureOut">
              <a:rPr lang="en-US" smtClean="0"/>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0D7537-2B57-4E94-A0CF-8F3F58013599}" type="slidenum">
              <a:rPr lang="en-US" smtClean="0"/>
              <a:t>‹#›</a:t>
            </a:fld>
            <a:endParaRPr lang="en-US"/>
          </a:p>
        </p:txBody>
      </p:sp>
    </p:spTree>
    <p:extLst>
      <p:ext uri="{BB962C8B-B14F-4D97-AF65-F5344CB8AC3E}">
        <p14:creationId xmlns:p14="http://schemas.microsoft.com/office/powerpoint/2010/main" val="20346024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D19CC3-7FBB-4EDE-9081-61BB32508AD3}" type="datetimeFigureOut">
              <a:rPr lang="en-US" smtClean="0"/>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0D7537-2B57-4E94-A0CF-8F3F58013599}" type="slidenum">
              <a:rPr lang="en-US" smtClean="0"/>
              <a:t>‹#›</a:t>
            </a:fld>
            <a:endParaRPr lang="en-US"/>
          </a:p>
        </p:txBody>
      </p:sp>
    </p:spTree>
    <p:extLst>
      <p:ext uri="{BB962C8B-B14F-4D97-AF65-F5344CB8AC3E}">
        <p14:creationId xmlns:p14="http://schemas.microsoft.com/office/powerpoint/2010/main" val="2619643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4B600E-CF33-43D8-A8FA-0ED0D52249E9}" type="datetimeFigureOut">
              <a:rPr lang="en-US" smtClean="0"/>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EDD0E5-53CE-46F4-B997-7B7BBB9E2500}" type="slidenum">
              <a:rPr lang="en-US" smtClean="0"/>
              <a:t>‹#›</a:t>
            </a:fld>
            <a:endParaRPr lang="en-US"/>
          </a:p>
        </p:txBody>
      </p:sp>
    </p:spTree>
    <p:extLst>
      <p:ext uri="{BB962C8B-B14F-4D97-AF65-F5344CB8AC3E}">
        <p14:creationId xmlns:p14="http://schemas.microsoft.com/office/powerpoint/2010/main" val="2198118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4B600E-CF33-43D8-A8FA-0ED0D52249E9}" type="datetimeFigureOut">
              <a:rPr lang="en-US" smtClean="0"/>
              <a:t>4/26/2023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EDD0E5-53CE-46F4-B997-7B7BBB9E2500}" type="slidenum">
              <a:rPr lang="en-US" smtClean="0"/>
              <a:t>‹#›</a:t>
            </a:fld>
            <a:endParaRPr lang="en-US"/>
          </a:p>
        </p:txBody>
      </p:sp>
    </p:spTree>
    <p:extLst>
      <p:ext uri="{BB962C8B-B14F-4D97-AF65-F5344CB8AC3E}">
        <p14:creationId xmlns:p14="http://schemas.microsoft.com/office/powerpoint/2010/main" val="1917687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4B600E-CF33-43D8-A8FA-0ED0D52249E9}" type="datetimeFigureOut">
              <a:rPr lang="en-US" smtClean="0"/>
              <a:t>4/26/2023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EDD0E5-53CE-46F4-B997-7B7BBB9E2500}" type="slidenum">
              <a:rPr lang="en-US" smtClean="0"/>
              <a:t>‹#›</a:t>
            </a:fld>
            <a:endParaRPr lang="en-US"/>
          </a:p>
        </p:txBody>
      </p:sp>
    </p:spTree>
    <p:extLst>
      <p:ext uri="{BB962C8B-B14F-4D97-AF65-F5344CB8AC3E}">
        <p14:creationId xmlns:p14="http://schemas.microsoft.com/office/powerpoint/2010/main" val="3545140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4B600E-CF33-43D8-A8FA-0ED0D52249E9}" type="datetimeFigureOut">
              <a:rPr lang="en-US" smtClean="0"/>
              <a:t>4/26/2023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EDD0E5-53CE-46F4-B997-7B7BBB9E2500}" type="slidenum">
              <a:rPr lang="en-US" smtClean="0"/>
              <a:t>‹#›</a:t>
            </a:fld>
            <a:endParaRPr lang="en-US"/>
          </a:p>
        </p:txBody>
      </p:sp>
    </p:spTree>
    <p:extLst>
      <p:ext uri="{BB962C8B-B14F-4D97-AF65-F5344CB8AC3E}">
        <p14:creationId xmlns:p14="http://schemas.microsoft.com/office/powerpoint/2010/main" val="1535365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4B600E-CF33-43D8-A8FA-0ED0D52249E9}" type="datetimeFigureOut">
              <a:rPr lang="en-US" smtClean="0"/>
              <a:t>4/26/2023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EDD0E5-53CE-46F4-B997-7B7BBB9E2500}" type="slidenum">
              <a:rPr lang="en-US" smtClean="0"/>
              <a:t>‹#›</a:t>
            </a:fld>
            <a:endParaRPr lang="en-US"/>
          </a:p>
        </p:txBody>
      </p:sp>
    </p:spTree>
    <p:extLst>
      <p:ext uri="{BB962C8B-B14F-4D97-AF65-F5344CB8AC3E}">
        <p14:creationId xmlns:p14="http://schemas.microsoft.com/office/powerpoint/2010/main" val="615913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E4B600E-CF33-43D8-A8FA-0ED0D52249E9}" type="datetimeFigureOut">
              <a:rPr lang="en-US" smtClean="0"/>
              <a:t>4/26/2023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EDD0E5-53CE-46F4-B997-7B7BBB9E2500}" type="slidenum">
              <a:rPr lang="en-US" smtClean="0"/>
              <a:t>‹#›</a:t>
            </a:fld>
            <a:endParaRPr lang="en-US"/>
          </a:p>
        </p:txBody>
      </p:sp>
    </p:spTree>
    <p:extLst>
      <p:ext uri="{BB962C8B-B14F-4D97-AF65-F5344CB8AC3E}">
        <p14:creationId xmlns:p14="http://schemas.microsoft.com/office/powerpoint/2010/main" val="1511808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E4B600E-CF33-43D8-A8FA-0ED0D52249E9}" type="datetimeFigureOut">
              <a:rPr lang="en-US" smtClean="0"/>
              <a:t>4/26/2023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EDD0E5-53CE-46F4-B997-7B7BBB9E2500}" type="slidenum">
              <a:rPr lang="en-US" smtClean="0"/>
              <a:t>‹#›</a:t>
            </a:fld>
            <a:endParaRPr lang="en-US"/>
          </a:p>
        </p:txBody>
      </p:sp>
    </p:spTree>
    <p:extLst>
      <p:ext uri="{BB962C8B-B14F-4D97-AF65-F5344CB8AC3E}">
        <p14:creationId xmlns:p14="http://schemas.microsoft.com/office/powerpoint/2010/main" val="230631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4B600E-CF33-43D8-A8FA-0ED0D52249E9}" type="datetimeFigureOut">
              <a:rPr lang="en-US" smtClean="0"/>
              <a:t>4/26/2023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EDD0E5-53CE-46F4-B997-7B7BBB9E2500}" type="slidenum">
              <a:rPr lang="en-US" smtClean="0"/>
              <a:t>‹#›</a:t>
            </a:fld>
            <a:endParaRPr lang="en-US"/>
          </a:p>
        </p:txBody>
      </p:sp>
    </p:spTree>
    <p:extLst>
      <p:ext uri="{BB962C8B-B14F-4D97-AF65-F5344CB8AC3E}">
        <p14:creationId xmlns:p14="http://schemas.microsoft.com/office/powerpoint/2010/main" val="34481247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D19CC3-7FBB-4EDE-9081-61BB32508AD3}" type="datetimeFigureOut">
              <a:rPr lang="en-US" smtClean="0"/>
              <a:t>4/26/2023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0D7537-2B57-4E94-A0CF-8F3F58013599}" type="slidenum">
              <a:rPr lang="en-US" smtClean="0"/>
              <a:t>‹#›</a:t>
            </a:fld>
            <a:endParaRPr lang="en-US"/>
          </a:p>
        </p:txBody>
      </p:sp>
    </p:spTree>
    <p:extLst>
      <p:ext uri="{BB962C8B-B14F-4D97-AF65-F5344CB8AC3E}">
        <p14:creationId xmlns:p14="http://schemas.microsoft.com/office/powerpoint/2010/main" val="3357341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https://www.ncbi.nlm.nih.gov/labs/pmc/articles/PMC4818647/"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ncbi.nlm.nih.gov/pmc/articles/PMC8354940/pdf/414_2021_Article_2589.pdf" TargetMode="External"/><Relationship Id="rId2" Type="http://schemas.openxmlformats.org/officeDocument/2006/relationships/hyperlink" Target="https://www.ncbi.nlm.nih.gov/pmc/articles/PMC7351370/pdf/nihms-1602982.pdf" TargetMode="External"/><Relationship Id="rId1" Type="http://schemas.openxmlformats.org/officeDocument/2006/relationships/slideLayout" Target="../slideLayouts/slideLayout2.xml"/><Relationship Id="rId6" Type="http://schemas.openxmlformats.org/officeDocument/2006/relationships/hyperlink" Target="https://www.ncbi.nlm.nih.gov/pmc/articles/PMC6487037/pdf/40814_2019_Article_445.pdf" TargetMode="External"/><Relationship Id="rId5" Type="http://schemas.openxmlformats.org/officeDocument/2006/relationships/hyperlink" Target="https://www.ncbi.nlm.nih.gov/pmc/articles/PMC5072109/pdf/fneur-07-00177.pdf" TargetMode="External"/><Relationship Id="rId4" Type="http://schemas.openxmlformats.org/officeDocument/2006/relationships/hyperlink" Target="https://www.ncbi.nlm.nih.gov/pmc/articles/PMC4702400/pdf/12889_2015_Article_2647.pdf"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hyperlink" Target="mailto:jlehman@Bridgeport.edu"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6.jp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s://www.ncbi.nlm.nih.gov/pmc/articles/PMC5936011/" TargetMode="Externa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hyperlink" Target="https://www.ncbi.nlm.nih.gov/pubmed/29795590" TargetMode="External"/><Relationship Id="rId2" Type="http://schemas.openxmlformats.org/officeDocument/2006/relationships/hyperlink" Target="https://www.ncbi.nlm.nih.gov/pubmed/27590177" TargetMode="External"/><Relationship Id="rId1" Type="http://schemas.openxmlformats.org/officeDocument/2006/relationships/slideLayout" Target="../slideLayouts/slideLayout4.xml"/><Relationship Id="rId4" Type="http://schemas.openxmlformats.org/officeDocument/2006/relationships/image" Target="../media/image45.gif"/></Relationships>
</file>

<file path=ppt/slides/_rels/slide55.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hyperlink" Target="https://www.ncbi.nlm.nih.gov/pmc/articles/PMC1737376" TargetMode="External"/><Relationship Id="rId3" Type="http://schemas.openxmlformats.org/officeDocument/2006/relationships/hyperlink" Target="https://www.ncbi.nlm.nih.gov/pubmed/?term=Hendrikz%20J%5bAuthor%5d&amp;cauthor=true&amp;cauthor_uid=23831865" TargetMode="External"/><Relationship Id="rId7" Type="http://schemas.openxmlformats.org/officeDocument/2006/relationships/hyperlink" Target="https://www.ncbi.nlm.nih.gov/pmc/articles/PMC3476670" TargetMode="External"/><Relationship Id="rId2" Type="http://schemas.openxmlformats.org/officeDocument/2006/relationships/hyperlink" Target="https://www.ncbi.nlm.nih.gov/pubmed/?term=Ritchie%20C%5bAuthor%5d&amp;cauthor=true&amp;cauthor_uid=23831865" TargetMode="External"/><Relationship Id="rId1" Type="http://schemas.openxmlformats.org/officeDocument/2006/relationships/slideLayout" Target="../slideLayouts/slideLayout2.xml"/><Relationship Id="rId6" Type="http://schemas.openxmlformats.org/officeDocument/2006/relationships/hyperlink" Target="https://www.ncbi.nlm.nih.gov/pubmed/23831865" TargetMode="External"/><Relationship Id="rId5" Type="http://schemas.openxmlformats.org/officeDocument/2006/relationships/hyperlink" Target="https://www.ncbi.nlm.nih.gov/pubmed/?term=Sterling%20M%5bAuthor%5d&amp;cauthor=true&amp;cauthor_uid=23831865" TargetMode="External"/><Relationship Id="rId4" Type="http://schemas.openxmlformats.org/officeDocument/2006/relationships/hyperlink" Target="https://www.ncbi.nlm.nih.gov/pubmed/?term=Kenardy%20J%5bAuthor%5d&amp;cauthor=true&amp;cauthor_uid=23831865" TargetMode="External"/></Relationships>
</file>

<file path=ppt/slides/_rels/slide61.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9">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207F7D9-D0FF-6EFD-7FC7-9E1B7BDC0C8D}"/>
              </a:ext>
            </a:extLst>
          </p:cNvPr>
          <p:cNvPicPr>
            <a:picLocks noChangeAspect="1"/>
          </p:cNvPicPr>
          <p:nvPr/>
        </p:nvPicPr>
        <p:blipFill rotWithShape="1">
          <a:blip r:embed="rId3">
            <a:alphaModFix amt="50000"/>
          </a:blip>
          <a:srcRect r="-1" b="1721"/>
          <a:stretch/>
        </p:blipFill>
        <p:spPr>
          <a:xfrm>
            <a:off x="20" y="10"/>
            <a:ext cx="12188930" cy="6857990"/>
          </a:xfrm>
          <a:prstGeom prst="rect">
            <a:avLst/>
          </a:prstGeom>
        </p:spPr>
      </p:pic>
      <p:sp>
        <p:nvSpPr>
          <p:cNvPr id="2" name="Title 1"/>
          <p:cNvSpPr>
            <a:spLocks noGrp="1"/>
          </p:cNvSpPr>
          <p:nvPr>
            <p:ph type="ctrTitle"/>
          </p:nvPr>
        </p:nvSpPr>
        <p:spPr>
          <a:xfrm>
            <a:off x="1524000" y="1122363"/>
            <a:ext cx="9144000" cy="3063240"/>
          </a:xfrm>
        </p:spPr>
        <p:txBody>
          <a:bodyPr>
            <a:normAutofit/>
          </a:bodyPr>
          <a:lstStyle/>
          <a:p>
            <a:r>
              <a:rPr lang="en-US" sz="5100">
                <a:solidFill>
                  <a:srgbClr val="FFFFFF"/>
                </a:solidFill>
              </a:rPr>
              <a:t>Whiplash Associated Disorders: The pathway from acute to chronic pain </a:t>
            </a:r>
            <a:br>
              <a:rPr lang="en-US" sz="5100">
                <a:solidFill>
                  <a:srgbClr val="FFFFFF"/>
                </a:solidFill>
              </a:rPr>
            </a:br>
            <a:r>
              <a:rPr lang="en-US" sz="5100">
                <a:solidFill>
                  <a:srgbClr val="FFFFFF"/>
                </a:solidFill>
              </a:rPr>
              <a:t>Hours 1-2</a:t>
            </a:r>
          </a:p>
        </p:txBody>
      </p:sp>
      <p:sp>
        <p:nvSpPr>
          <p:cNvPr id="3" name="Subtitle 2"/>
          <p:cNvSpPr>
            <a:spLocks noGrp="1"/>
          </p:cNvSpPr>
          <p:nvPr>
            <p:ph type="subTitle" idx="1"/>
          </p:nvPr>
        </p:nvSpPr>
        <p:spPr>
          <a:xfrm>
            <a:off x="1527048" y="4599432"/>
            <a:ext cx="9144000" cy="1536192"/>
          </a:xfrm>
        </p:spPr>
        <p:txBody>
          <a:bodyPr>
            <a:normAutofit/>
          </a:bodyPr>
          <a:lstStyle/>
          <a:p>
            <a:r>
              <a:rPr lang="en-US" sz="1900">
                <a:solidFill>
                  <a:srgbClr val="FFFFFF"/>
                </a:solidFill>
              </a:rPr>
              <a:t>James J. Lehman, DC, DIANM</a:t>
            </a:r>
          </a:p>
          <a:p>
            <a:r>
              <a:rPr lang="en-US" sz="1900">
                <a:solidFill>
                  <a:srgbClr val="FFFFFF"/>
                </a:solidFill>
              </a:rPr>
              <a:t>Associate Professor of Clinical Sciences</a:t>
            </a:r>
          </a:p>
          <a:p>
            <a:r>
              <a:rPr lang="en-US" sz="1900">
                <a:solidFill>
                  <a:srgbClr val="FFFFFF"/>
                </a:solidFill>
              </a:rPr>
              <a:t>Director</a:t>
            </a:r>
          </a:p>
          <a:p>
            <a:r>
              <a:rPr lang="en-US" sz="1900">
                <a:solidFill>
                  <a:srgbClr val="FFFFFF"/>
                </a:solidFill>
              </a:rPr>
              <a:t>Health Sciences Postgraduate Education Department</a:t>
            </a:r>
          </a:p>
          <a:p>
            <a:endParaRPr lang="en-US" sz="1900">
              <a:solidFill>
                <a:srgbClr val="FFFFFF"/>
              </a:solidFill>
            </a:endParaRPr>
          </a:p>
        </p:txBody>
      </p:sp>
      <p:sp>
        <p:nvSpPr>
          <p:cNvPr id="25"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828663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5" name="Freeform: Shape 8">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218"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0">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846"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7982865" y="286808"/>
            <a:ext cx="3741494" cy="4818592"/>
          </a:xfrm>
          <a:prstGeom prst="rect">
            <a:avLst/>
          </a:prstGeom>
        </p:spPr>
      </p:pic>
    </p:spTree>
    <p:extLst>
      <p:ext uri="{BB962C8B-B14F-4D97-AF65-F5344CB8AC3E}">
        <p14:creationId xmlns:p14="http://schemas.microsoft.com/office/powerpoint/2010/main" val="1944136902"/>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464595"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46337"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04672" y="640263"/>
            <a:ext cx="5157216" cy="1344975"/>
          </a:xfrm>
        </p:spPr>
        <p:txBody>
          <a:bodyPr vert="horz" lIns="91440" tIns="45720" rIns="91440" bIns="45720" rtlCol="0" anchor="ctr">
            <a:normAutofit/>
          </a:bodyPr>
          <a:lstStyle/>
          <a:p>
            <a:r>
              <a:rPr lang="en-US" sz="4000" kern="1200">
                <a:solidFill>
                  <a:schemeClr val="tx1"/>
                </a:solidFill>
                <a:latin typeface="+mj-lt"/>
                <a:ea typeface="+mj-ea"/>
                <a:cs typeface="+mj-cs"/>
              </a:rPr>
              <a:t>National Pain Strategy</a:t>
            </a:r>
          </a:p>
        </p:txBody>
      </p:sp>
      <p:sp>
        <p:nvSpPr>
          <p:cNvPr id="3" name="Content Placeholder 2"/>
          <p:cNvSpPr>
            <a:spLocks noGrp="1"/>
          </p:cNvSpPr>
          <p:nvPr>
            <p:ph sz="half" idx="1"/>
          </p:nvPr>
        </p:nvSpPr>
        <p:spPr>
          <a:xfrm>
            <a:off x="804672" y="2121763"/>
            <a:ext cx="5157216" cy="3773010"/>
          </a:xfrm>
        </p:spPr>
        <p:txBody>
          <a:bodyPr vert="horz" lIns="91440" tIns="45720" rIns="91440" bIns="45720" rtlCol="0">
            <a:normAutofit/>
          </a:bodyPr>
          <a:lstStyle/>
          <a:p>
            <a:endParaRPr lang="en-US" sz="2000" b="1" i="1" dirty="0"/>
          </a:p>
          <a:p>
            <a:r>
              <a:rPr lang="en-US" sz="2400" b="1" i="1" dirty="0"/>
              <a:t>Chronic pain </a:t>
            </a:r>
            <a:r>
              <a:rPr lang="en-US" sz="2400" dirty="0"/>
              <a:t>- Pain that occurs on at least half the days for six months or more. (2016)</a:t>
            </a:r>
          </a:p>
          <a:p>
            <a:pPr marL="0"/>
            <a:endParaRPr lang="en-US" sz="2000" dirty="0"/>
          </a:p>
          <a:p>
            <a:pPr marL="0"/>
            <a:endParaRPr lang="en-US" sz="2000" dirty="0"/>
          </a:p>
          <a:p>
            <a:pPr marL="0"/>
            <a:r>
              <a:rPr lang="en-US" sz="2000" dirty="0"/>
              <a:t>Search: National Pain Strategy pdf</a:t>
            </a:r>
          </a:p>
        </p:txBody>
      </p:sp>
      <p:pic>
        <p:nvPicPr>
          <p:cNvPr id="5"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69642" y="1615594"/>
            <a:ext cx="4736963" cy="3471362"/>
          </a:xfrm>
          <a:prstGeom prst="rect">
            <a:avLst/>
          </a:prstGeom>
        </p:spPr>
      </p:pic>
    </p:spTree>
    <p:extLst>
      <p:ext uri="{BB962C8B-B14F-4D97-AF65-F5344CB8AC3E}">
        <p14:creationId xmlns:p14="http://schemas.microsoft.com/office/powerpoint/2010/main" val="3261914291"/>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BDCB3F-DBD3-4429-8D0D-CAD78A68556A}"/>
              </a:ext>
            </a:extLst>
          </p:cNvPr>
          <p:cNvSpPr>
            <a:spLocks noGrp="1"/>
          </p:cNvSpPr>
          <p:nvPr>
            <p:ph type="title"/>
          </p:nvPr>
        </p:nvSpPr>
        <p:spPr>
          <a:xfrm>
            <a:off x="686834" y="1153572"/>
            <a:ext cx="3200400" cy="4461163"/>
          </a:xfrm>
        </p:spPr>
        <p:txBody>
          <a:bodyPr>
            <a:normAutofit/>
          </a:bodyPr>
          <a:lstStyle/>
          <a:p>
            <a:r>
              <a:rPr lang="en-US" sz="2800" b="1">
                <a:solidFill>
                  <a:srgbClr val="FFFFFF"/>
                </a:solidFill>
              </a:rPr>
              <a:t>Multidimensional Aspects of Pain</a:t>
            </a:r>
            <a:br>
              <a:rPr lang="en-US" sz="2800">
                <a:solidFill>
                  <a:srgbClr val="FFFFFF"/>
                </a:solidFill>
              </a:rPr>
            </a:br>
            <a:r>
              <a:rPr lang="en-US" sz="2800">
                <a:solidFill>
                  <a:srgbClr val="FFFFFF"/>
                </a:solidFill>
              </a:rPr>
              <a:t>Mackey S. Future Directions for Pain Management: Lessons from the Institute of Medicine Pain Report and the National Pain Strategy</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43DF2673-5E98-410E-B5E9-5BF0CEC62604}"/>
              </a:ext>
            </a:extLst>
          </p:cNvPr>
          <p:cNvSpPr>
            <a:spLocks noGrp="1"/>
          </p:cNvSpPr>
          <p:nvPr>
            <p:ph idx="1"/>
          </p:nvPr>
        </p:nvSpPr>
        <p:spPr>
          <a:xfrm>
            <a:off x="4726390" y="591343"/>
            <a:ext cx="6906491" cy="5585619"/>
          </a:xfrm>
        </p:spPr>
        <p:txBody>
          <a:bodyPr anchor="ctr">
            <a:normAutofit/>
          </a:bodyPr>
          <a:lstStyle/>
          <a:p>
            <a:endParaRPr lang="en-US" dirty="0"/>
          </a:p>
          <a:p>
            <a:r>
              <a:rPr lang="en-US" dirty="0"/>
              <a:t>Pain is an integrative sum of nociceptive input (i.e. signals from periphery during injury or surgery) combined with multiple factors that modulate this input to generate the complex and individual experience of pain.</a:t>
            </a:r>
          </a:p>
          <a:p>
            <a:endParaRPr lang="en-US" dirty="0"/>
          </a:p>
          <a:p>
            <a:endParaRPr lang="en-US" dirty="0"/>
          </a:p>
          <a:p>
            <a:r>
              <a:rPr lang="en-US" sz="2000" dirty="0"/>
              <a:t>Available from: </a:t>
            </a:r>
            <a:r>
              <a:rPr lang="en-US" sz="2000" dirty="0">
                <a:hlinkClick r:id="rId2"/>
              </a:rPr>
              <a:t>https://www.ncbi.nlm.nih.gov/labs/pmc/articles/PMC4818647/</a:t>
            </a:r>
            <a:r>
              <a:rPr lang="en-US" sz="2000" u="sng" dirty="0"/>
              <a:t> </a:t>
            </a:r>
            <a:endParaRPr lang="en-US" sz="2000" dirty="0"/>
          </a:p>
        </p:txBody>
      </p:sp>
    </p:spTree>
    <p:extLst>
      <p:ext uri="{BB962C8B-B14F-4D97-AF65-F5344CB8AC3E}">
        <p14:creationId xmlns:p14="http://schemas.microsoft.com/office/powerpoint/2010/main" val="1106471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363FE320-61AB-483D-BEBC-9559E33E202F}"/>
              </a:ext>
            </a:extLst>
          </p:cNvPr>
          <p:cNvPicPr>
            <a:picLocks noChangeAspect="1"/>
          </p:cNvPicPr>
          <p:nvPr/>
        </p:nvPicPr>
        <p:blipFill rotWithShape="1">
          <a:blip r:embed="rId2">
            <a:extLst>
              <a:ext uri="{28A0092B-C50C-407E-A947-70E740481C1C}">
                <a14:useLocalDpi xmlns:a14="http://schemas.microsoft.com/office/drawing/2010/main" val="0"/>
              </a:ext>
            </a:extLst>
          </a:blip>
          <a:srcRect b="11424"/>
          <a:stretch/>
        </p:blipFill>
        <p:spPr>
          <a:xfrm>
            <a:off x="457200" y="457200"/>
            <a:ext cx="11277600" cy="5943600"/>
          </a:xfrm>
          <a:prstGeom prst="rect">
            <a:avLst/>
          </a:prstGeom>
        </p:spPr>
      </p:pic>
    </p:spTree>
    <p:extLst>
      <p:ext uri="{BB962C8B-B14F-4D97-AF65-F5344CB8AC3E}">
        <p14:creationId xmlns:p14="http://schemas.microsoft.com/office/powerpoint/2010/main" val="1902289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1136397" y="502020"/>
            <a:ext cx="5323715" cy="1642970"/>
          </a:xfrm>
        </p:spPr>
        <p:txBody>
          <a:bodyPr vert="horz" lIns="91440" tIns="45720" rIns="91440" bIns="45720" rtlCol="0" anchor="b">
            <a:normAutofit/>
          </a:bodyPr>
          <a:lstStyle/>
          <a:p>
            <a:r>
              <a:rPr lang="en-US" sz="4000" kern="1200">
                <a:solidFill>
                  <a:schemeClr val="tx1"/>
                </a:solidFill>
                <a:latin typeface="+mj-lt"/>
                <a:ea typeface="+mj-ea"/>
                <a:cs typeface="+mj-cs"/>
              </a:rPr>
              <a:t>Chronic Pain is an Epidemic in America</a:t>
            </a:r>
          </a:p>
        </p:txBody>
      </p:sp>
      <p:sp>
        <p:nvSpPr>
          <p:cNvPr id="3" name="Content Placeholder 2"/>
          <p:cNvSpPr>
            <a:spLocks noGrp="1"/>
          </p:cNvSpPr>
          <p:nvPr>
            <p:ph sz="half" idx="1"/>
          </p:nvPr>
        </p:nvSpPr>
        <p:spPr>
          <a:xfrm>
            <a:off x="1144923" y="2405894"/>
            <a:ext cx="5315189" cy="3535083"/>
          </a:xfrm>
        </p:spPr>
        <p:txBody>
          <a:bodyPr vert="horz" lIns="91440" tIns="45720" rIns="91440" bIns="45720" rtlCol="0" anchor="t">
            <a:normAutofit fontScale="92500" lnSpcReduction="10000"/>
          </a:bodyPr>
          <a:lstStyle/>
          <a:p>
            <a:endParaRPr lang="en-US" sz="1700" dirty="0"/>
          </a:p>
          <a:p>
            <a:r>
              <a:rPr lang="en-US" sz="2400" dirty="0"/>
              <a:t>We must focus on prevention of chronic pain and interdisciplinary approaches, particularly for the most persistent pain problems.</a:t>
            </a:r>
          </a:p>
          <a:p>
            <a:endParaRPr lang="en-US" sz="1700" dirty="0"/>
          </a:p>
          <a:p>
            <a:endParaRPr lang="en-US" sz="1700" dirty="0"/>
          </a:p>
          <a:p>
            <a:endParaRPr lang="en-US" sz="1700" dirty="0"/>
          </a:p>
          <a:p>
            <a:r>
              <a:rPr lang="en-US" sz="1700" dirty="0"/>
              <a:t>Mackey S. Future Directions for Pain Management: Lessons from the Institute of Medicine Pain Report and the National Pain Strategy. February 2016 Hand Clinics 32(1):91-+</a:t>
            </a:r>
          </a:p>
          <a:p>
            <a:endParaRPr lang="en-US" sz="1700" dirty="0"/>
          </a:p>
          <a:p>
            <a:endParaRPr lang="en-US" sz="1700" dirty="0"/>
          </a:p>
          <a:p>
            <a:endParaRPr lang="en-US" sz="1700" dirty="0"/>
          </a:p>
          <a:p>
            <a:endParaRPr lang="en-US" sz="1700" dirty="0"/>
          </a:p>
        </p:txBody>
      </p:sp>
      <p:sp>
        <p:nvSpPr>
          <p:cNvPr id="13" name="Rectangle 12">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202152" y="909081"/>
            <a:ext cx="3918160" cy="5071731"/>
          </a:xfrm>
          <a:prstGeom prst="rect">
            <a:avLst/>
          </a:prstGeom>
        </p:spPr>
      </p:pic>
    </p:spTree>
    <p:extLst>
      <p:ext uri="{BB962C8B-B14F-4D97-AF65-F5344CB8AC3E}">
        <p14:creationId xmlns:p14="http://schemas.microsoft.com/office/powerpoint/2010/main" val="2657067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C91909-12CD-13D4-ED46-BC006775ACEF}"/>
              </a:ext>
            </a:extLst>
          </p:cNvPr>
          <p:cNvSpPr>
            <a:spLocks noGrp="1"/>
          </p:cNvSpPr>
          <p:nvPr>
            <p:ph type="title"/>
          </p:nvPr>
        </p:nvSpPr>
        <p:spPr/>
        <p:txBody>
          <a:bodyPr/>
          <a:lstStyle/>
          <a:p>
            <a:pPr algn="ctr"/>
            <a:r>
              <a:rPr lang="en-US" dirty="0"/>
              <a:t>Current Literature</a:t>
            </a:r>
          </a:p>
        </p:txBody>
      </p:sp>
      <p:sp>
        <p:nvSpPr>
          <p:cNvPr id="6" name="Content Placeholder 5">
            <a:extLst>
              <a:ext uri="{FF2B5EF4-FFF2-40B4-BE49-F238E27FC236}">
                <a16:creationId xmlns:a16="http://schemas.microsoft.com/office/drawing/2014/main" id="{A6ABE5C2-3789-B807-E1A3-4FB0D516AA7C}"/>
              </a:ext>
            </a:extLst>
          </p:cNvPr>
          <p:cNvSpPr>
            <a:spLocks noGrp="1"/>
          </p:cNvSpPr>
          <p:nvPr>
            <p:ph idx="1"/>
          </p:nvPr>
        </p:nvSpPr>
        <p:spPr/>
        <p:txBody>
          <a:bodyPr>
            <a:normAutofit fontScale="77500" lnSpcReduction="20000"/>
          </a:bodyPr>
          <a:lstStyle/>
          <a:p>
            <a:r>
              <a:rPr lang="en-US" dirty="0"/>
              <a:t>An integrated model </a:t>
            </a:r>
            <a:r>
              <a:rPr lang="en-US" dirty="0">
                <a:hlinkClick r:id="rId2"/>
              </a:rPr>
              <a:t>https://www.ncbi.nlm.nih.gov/pmc/articles/PMC7351370/pdf/nihms-1602982.pdf</a:t>
            </a:r>
            <a:endParaRPr lang="en-US" dirty="0"/>
          </a:p>
          <a:p>
            <a:r>
              <a:rPr lang="en-US" dirty="0"/>
              <a:t>Malingering </a:t>
            </a:r>
            <a:r>
              <a:rPr lang="en-US" dirty="0">
                <a:hlinkClick r:id="rId3"/>
              </a:rPr>
              <a:t>https://www.ncbi.nlm.nih.gov/pmc/articles/PMC8354940/pdf/414_2021_Article_2589.pdf</a:t>
            </a:r>
            <a:endParaRPr lang="en-US" dirty="0"/>
          </a:p>
          <a:p>
            <a:r>
              <a:rPr lang="en-US" dirty="0"/>
              <a:t>WAD Quality of life </a:t>
            </a:r>
            <a:r>
              <a:rPr lang="en-US" dirty="0">
                <a:hlinkClick r:id="rId4"/>
              </a:rPr>
              <a:t>https://www.ncbi.nlm.nih.gov/pmc/articles/PMC4702400/pdf/12889_2015_Article_2647.pdf</a:t>
            </a:r>
            <a:endParaRPr lang="en-US" dirty="0"/>
          </a:p>
          <a:p>
            <a:r>
              <a:rPr lang="en-US" dirty="0"/>
              <a:t>Early detection WAD </a:t>
            </a:r>
            <a:r>
              <a:rPr lang="en-US" dirty="0">
                <a:hlinkClick r:id="rId5"/>
              </a:rPr>
              <a:t>https://www.ncbi.nlm.nih.gov/pmc/articles/PMC5072109/pdf/fneur-07-00177.pdf</a:t>
            </a:r>
            <a:r>
              <a:rPr lang="en-US" dirty="0"/>
              <a:t> </a:t>
            </a:r>
          </a:p>
          <a:p>
            <a:r>
              <a:rPr lang="en-US" dirty="0"/>
              <a:t>Acute whiplash educational video </a:t>
            </a:r>
            <a:r>
              <a:rPr lang="en-US" dirty="0">
                <a:hlinkClick r:id="rId6"/>
              </a:rPr>
              <a:t>https://www.ncbi.nlm.nih.gov/pmc/articles/PMC6487037/pdf/40814_2019_Article_445.pdf</a:t>
            </a:r>
            <a:endParaRPr lang="en-US" dirty="0"/>
          </a:p>
          <a:p>
            <a:endParaRPr lang="en-US" dirty="0"/>
          </a:p>
        </p:txBody>
      </p:sp>
    </p:spTree>
    <p:extLst>
      <p:ext uri="{BB962C8B-B14F-4D97-AF65-F5344CB8AC3E}">
        <p14:creationId xmlns:p14="http://schemas.microsoft.com/office/powerpoint/2010/main" val="2183403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626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516804"/>
            <a:ext cx="6594189" cy="1625210"/>
          </a:xfrm>
        </p:spPr>
        <p:txBody>
          <a:bodyPr vert="horz" lIns="91440" tIns="45720" rIns="91440" bIns="45720" rtlCol="0" anchor="ctr">
            <a:normAutofit/>
          </a:bodyPr>
          <a:lstStyle/>
          <a:p>
            <a:r>
              <a:rPr lang="en-US" kern="1200">
                <a:solidFill>
                  <a:srgbClr val="FFFFFF"/>
                </a:solidFill>
                <a:latin typeface="+mj-lt"/>
                <a:ea typeface="+mj-ea"/>
                <a:cs typeface="+mj-cs"/>
              </a:rPr>
              <a:t>Quebec Task Force Definition</a:t>
            </a:r>
          </a:p>
        </p:txBody>
      </p:sp>
      <p:sp>
        <p:nvSpPr>
          <p:cNvPr id="13" name="Rectangle 12">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66744" y="2921002"/>
            <a:ext cx="6579910" cy="3125457"/>
          </a:xfrm>
          <a:prstGeom prst="rect">
            <a:avLst/>
          </a:prstGeom>
        </p:spPr>
      </p:pic>
      <p:sp>
        <p:nvSpPr>
          <p:cNvPr id="15" name="Rectangle 1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sz="half" idx="1"/>
          </p:nvPr>
        </p:nvSpPr>
        <p:spPr>
          <a:xfrm>
            <a:off x="8029319" y="917725"/>
            <a:ext cx="3424739" cy="4852362"/>
          </a:xfrm>
        </p:spPr>
        <p:txBody>
          <a:bodyPr vert="horz" lIns="91440" tIns="45720" rIns="91440" bIns="45720" rtlCol="0" anchor="ctr">
            <a:normAutofit/>
          </a:bodyPr>
          <a:lstStyle/>
          <a:p>
            <a:endParaRPr lang="en-US" sz="2000">
              <a:solidFill>
                <a:srgbClr val="FFFFFF"/>
              </a:solidFill>
            </a:endParaRPr>
          </a:p>
          <a:p>
            <a:r>
              <a:rPr lang="en-US" sz="2000">
                <a:solidFill>
                  <a:srgbClr val="FFFFFF"/>
                </a:solidFill>
              </a:rPr>
              <a:t>Whiplash injury is “an acceleration-deceleration mechanism of energy transferred to the neck,” usually resulting from rear-end or side-impact motor vehicle collision. (3)</a:t>
            </a:r>
          </a:p>
          <a:p>
            <a:endParaRPr lang="en-US" sz="2000">
              <a:solidFill>
                <a:srgbClr val="FFFFFF"/>
              </a:solidFill>
            </a:endParaRPr>
          </a:p>
        </p:txBody>
      </p:sp>
    </p:spTree>
    <p:extLst>
      <p:ext uri="{BB962C8B-B14F-4D97-AF65-F5344CB8AC3E}">
        <p14:creationId xmlns:p14="http://schemas.microsoft.com/office/powerpoint/2010/main" val="767335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Content Placeholder 5"/>
          <p:cNvPicPr>
            <a:picLocks noChangeAspect="1"/>
          </p:cNvPicPr>
          <p:nvPr/>
        </p:nvPicPr>
        <p:blipFill rotWithShape="1">
          <a:blip r:embed="rId2">
            <a:extLst>
              <a:ext uri="{28A0092B-C50C-407E-A947-70E740481C1C}">
                <a14:useLocalDpi xmlns:a14="http://schemas.microsoft.com/office/drawing/2010/main" val="0"/>
              </a:ext>
            </a:extLst>
          </a:blip>
          <a:srcRect t="1568" b="15435"/>
          <a:stretch/>
        </p:blipFill>
        <p:spPr>
          <a:xfrm>
            <a:off x="457200" y="457200"/>
            <a:ext cx="11277600" cy="5943600"/>
          </a:xfrm>
          <a:prstGeom prst="rect">
            <a:avLst/>
          </a:prstGeom>
        </p:spPr>
      </p:pic>
    </p:spTree>
    <p:extLst>
      <p:ext uri="{BB962C8B-B14F-4D97-AF65-F5344CB8AC3E}">
        <p14:creationId xmlns:p14="http://schemas.microsoft.com/office/powerpoint/2010/main" val="3310537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36397" y="502020"/>
            <a:ext cx="5323715" cy="1642970"/>
          </a:xfrm>
        </p:spPr>
        <p:txBody>
          <a:bodyPr vert="horz" lIns="91440" tIns="45720" rIns="91440" bIns="45720" rtlCol="0" anchor="b">
            <a:normAutofit/>
          </a:bodyPr>
          <a:lstStyle/>
          <a:p>
            <a:r>
              <a:rPr lang="en-US" sz="4000" kern="1200">
                <a:solidFill>
                  <a:schemeClr val="tx1"/>
                </a:solidFill>
                <a:latin typeface="+mj-lt"/>
                <a:ea typeface="+mj-ea"/>
                <a:cs typeface="+mj-cs"/>
              </a:rPr>
              <a:t>Whiplash Injury Costs</a:t>
            </a:r>
          </a:p>
        </p:txBody>
      </p:sp>
      <p:sp>
        <p:nvSpPr>
          <p:cNvPr id="4" name="Content Placeholder 3"/>
          <p:cNvSpPr>
            <a:spLocks noGrp="1"/>
          </p:cNvSpPr>
          <p:nvPr>
            <p:ph sz="half" idx="2"/>
          </p:nvPr>
        </p:nvSpPr>
        <p:spPr>
          <a:xfrm>
            <a:off x="1144923" y="2405894"/>
            <a:ext cx="5315189" cy="3535083"/>
          </a:xfrm>
        </p:spPr>
        <p:txBody>
          <a:bodyPr vert="horz" lIns="91440" tIns="45720" rIns="91440" bIns="45720" rtlCol="0" anchor="t">
            <a:normAutofit fontScale="77500" lnSpcReduction="20000"/>
          </a:bodyPr>
          <a:lstStyle/>
          <a:p>
            <a:r>
              <a:rPr lang="en-US" sz="2400" dirty="0"/>
              <a:t>Queensland, Australia = $500 million Australian dollars (1994-2001) </a:t>
            </a:r>
          </a:p>
          <a:p>
            <a:r>
              <a:rPr lang="en-US" sz="2400" dirty="0"/>
              <a:t>MAIC. Whiplash — Review of CTP Queensland Data to 31 Dec 2001. Brisbane, Australia: The Motor Accident Insurance Commission (MAIC); 2002.</a:t>
            </a:r>
          </a:p>
          <a:p>
            <a:r>
              <a:rPr lang="en-US" sz="2400" dirty="0"/>
              <a:t>United Kingdom = L3 billion per annum</a:t>
            </a:r>
          </a:p>
          <a:p>
            <a:r>
              <a:rPr lang="en-US" sz="2400" dirty="0"/>
              <a:t>Joslin CC, Khan SN, Bannister GC. Long-term disability after neck injury: a comparative study. J Bone Joint Surg Br. 2004;86:1032–1034.</a:t>
            </a:r>
          </a:p>
          <a:p>
            <a:r>
              <a:rPr lang="en-US" sz="2400" dirty="0"/>
              <a:t>United States = USD $29 billion per annum</a:t>
            </a:r>
          </a:p>
          <a:p>
            <a:r>
              <a:rPr lang="en-US" sz="1400" dirty="0" err="1"/>
              <a:t>Blincoe</a:t>
            </a:r>
            <a:r>
              <a:rPr lang="en-US" sz="1400" dirty="0"/>
              <a:t> L, Seay A, </a:t>
            </a:r>
            <a:r>
              <a:rPr lang="en-US" sz="1400" dirty="0" err="1"/>
              <a:t>Zaloshnja</a:t>
            </a:r>
            <a:r>
              <a:rPr lang="en-US" sz="1400" dirty="0"/>
              <a:t> E, et al . The Economic Impact of Motor Vehicle Crashes, 2000. Washington, DC; National Highway Traffic Safety Administration: 2002.</a:t>
            </a:r>
          </a:p>
        </p:txBody>
      </p:sp>
      <p:sp>
        <p:nvSpPr>
          <p:cNvPr id="12" name="Rectangle 11">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075967" y="1707226"/>
            <a:ext cx="4170530" cy="3475441"/>
          </a:xfrm>
          <a:prstGeom prst="rect">
            <a:avLst/>
          </a:prstGeom>
        </p:spPr>
      </p:pic>
    </p:spTree>
    <p:extLst>
      <p:ext uri="{BB962C8B-B14F-4D97-AF65-F5344CB8AC3E}">
        <p14:creationId xmlns:p14="http://schemas.microsoft.com/office/powerpoint/2010/main" val="1643708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0"/>
            <a:ext cx="3904488" cy="4233672"/>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Calibri" panose="020F0502020204030204"/>
              <a:ea typeface="+mn-ea"/>
              <a:cs typeface="+mn-cs"/>
            </a:endParaRPr>
          </a:p>
        </p:txBody>
      </p:sp>
      <p:sp>
        <p:nvSpPr>
          <p:cNvPr id="2" name="Title 1"/>
          <p:cNvSpPr>
            <a:spLocks noGrp="1"/>
          </p:cNvSpPr>
          <p:nvPr>
            <p:ph type="title"/>
          </p:nvPr>
        </p:nvSpPr>
        <p:spPr>
          <a:xfrm>
            <a:off x="731520" y="1115568"/>
            <a:ext cx="3364992" cy="2843784"/>
          </a:xfrm>
        </p:spPr>
        <p:txBody>
          <a:bodyPr vert="horz" lIns="91440" tIns="45720" rIns="91440" bIns="45720" rtlCol="0" anchor="ctr">
            <a:normAutofit/>
          </a:bodyPr>
          <a:lstStyle/>
          <a:p>
            <a:r>
              <a:rPr lang="en-US" kern="1200" dirty="0">
                <a:solidFill>
                  <a:srgbClr val="FFFFFF"/>
                </a:solidFill>
                <a:latin typeface="+mj-lt"/>
                <a:ea typeface="+mj-ea"/>
                <a:cs typeface="+mj-cs"/>
              </a:rPr>
              <a:t>Pathomechanics of Whiplash Injury</a:t>
            </a:r>
            <a:br>
              <a:rPr lang="en-US" kern="1200" dirty="0">
                <a:solidFill>
                  <a:srgbClr val="FFFFFF"/>
                </a:solidFill>
                <a:latin typeface="+mj-lt"/>
                <a:ea typeface="+mj-ea"/>
                <a:cs typeface="+mj-cs"/>
              </a:rPr>
            </a:br>
            <a:br>
              <a:rPr lang="en-US" sz="1300" kern="1200" dirty="0">
                <a:solidFill>
                  <a:srgbClr val="FFFFFF"/>
                </a:solidFill>
                <a:latin typeface="+mj-lt"/>
                <a:ea typeface="+mj-ea"/>
                <a:cs typeface="+mj-cs"/>
              </a:rPr>
            </a:br>
            <a:br>
              <a:rPr lang="en-US" sz="1300" kern="1200" dirty="0">
                <a:solidFill>
                  <a:srgbClr val="FFFFFF"/>
                </a:solidFill>
                <a:latin typeface="+mj-lt"/>
                <a:ea typeface="+mj-ea"/>
                <a:cs typeface="+mj-cs"/>
              </a:rPr>
            </a:br>
            <a:br>
              <a:rPr lang="en-US" sz="1300" kern="1200" dirty="0">
                <a:solidFill>
                  <a:srgbClr val="FFFFFF"/>
                </a:solidFill>
                <a:latin typeface="+mj-lt"/>
                <a:ea typeface="+mj-ea"/>
                <a:cs typeface="+mj-cs"/>
              </a:rPr>
            </a:br>
            <a:br>
              <a:rPr lang="en-US" sz="1300" kern="1200" dirty="0">
                <a:solidFill>
                  <a:srgbClr val="FFFFFF"/>
                </a:solidFill>
                <a:latin typeface="+mj-lt"/>
                <a:ea typeface="+mj-ea"/>
                <a:cs typeface="+mj-cs"/>
              </a:rPr>
            </a:br>
            <a:br>
              <a:rPr lang="en-US" sz="1300" kern="1200" dirty="0">
                <a:solidFill>
                  <a:srgbClr val="FFFFFF"/>
                </a:solidFill>
                <a:latin typeface="+mj-lt"/>
                <a:ea typeface="+mj-ea"/>
                <a:cs typeface="+mj-cs"/>
              </a:rPr>
            </a:br>
            <a:r>
              <a:rPr lang="en-US" sz="1300" kern="1200" dirty="0">
                <a:solidFill>
                  <a:srgbClr val="FFFFFF"/>
                </a:solidFill>
                <a:latin typeface="+mj-lt"/>
                <a:ea typeface="+mj-ea"/>
                <a:cs typeface="+mj-cs"/>
              </a:rPr>
              <a:t>Elliot JM, et al. Characterization of Acute and Chronic Whiplash-Associated Disorders. </a:t>
            </a:r>
            <a:r>
              <a:rPr lang="en-US" sz="1300" i="1" kern="1200" dirty="0">
                <a:solidFill>
                  <a:srgbClr val="FFFFFF"/>
                </a:solidFill>
                <a:latin typeface="+mj-lt"/>
                <a:ea typeface="+mj-ea"/>
                <a:cs typeface="+mj-cs"/>
              </a:rPr>
              <a:t>Journal of </a:t>
            </a:r>
            <a:r>
              <a:rPr lang="en-US" sz="1300" i="1" kern="1200" dirty="0" err="1">
                <a:solidFill>
                  <a:srgbClr val="FFFFFF"/>
                </a:solidFill>
                <a:latin typeface="+mj-lt"/>
                <a:ea typeface="+mj-ea"/>
                <a:cs typeface="+mj-cs"/>
              </a:rPr>
              <a:t>Orthopaedic</a:t>
            </a:r>
            <a:r>
              <a:rPr lang="en-US" sz="1300" i="1" kern="1200" dirty="0">
                <a:solidFill>
                  <a:srgbClr val="FFFFFF"/>
                </a:solidFill>
                <a:latin typeface="+mj-lt"/>
                <a:ea typeface="+mj-ea"/>
                <a:cs typeface="+mj-cs"/>
              </a:rPr>
              <a:t> &amp; Sports Physical Therapy, 2009, </a:t>
            </a:r>
            <a:r>
              <a:rPr lang="en-US" sz="1300" kern="1200" dirty="0">
                <a:solidFill>
                  <a:srgbClr val="FFFFFF"/>
                </a:solidFill>
                <a:latin typeface="+mj-lt"/>
                <a:ea typeface="+mj-ea"/>
                <a:cs typeface="+mj-cs"/>
              </a:rPr>
              <a:t>Volume: 39 Issue: 5 Pages: 312-323.</a:t>
            </a:r>
            <a:br>
              <a:rPr lang="en-US" sz="1300" kern="1200" dirty="0">
                <a:solidFill>
                  <a:srgbClr val="FFFFFF"/>
                </a:solidFill>
                <a:latin typeface="+mj-lt"/>
                <a:ea typeface="+mj-ea"/>
                <a:cs typeface="+mj-cs"/>
              </a:rPr>
            </a:br>
            <a:endParaRPr lang="en-US" sz="1300" kern="1200" dirty="0">
              <a:solidFill>
                <a:srgbClr val="FFFFFF"/>
              </a:solidFill>
              <a:latin typeface="+mj-lt"/>
              <a:ea typeface="+mj-ea"/>
              <a:cs typeface="+mj-cs"/>
            </a:endParaRPr>
          </a:p>
        </p:txBody>
      </p:sp>
      <p:sp>
        <p:nvSpPr>
          <p:cNvPr id="21" name="Rectangle 20">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846320"/>
            <a:ext cx="2395728" cy="1563624"/>
          </a:xfrm>
          <a:prstGeom prst="rect">
            <a:avLst/>
          </a:prstGeom>
          <a:solidFill>
            <a:schemeClr val="accent1">
              <a:alpha val="94902"/>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2C910467-8185-45DD-B8A2-A88DF20DF6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21995" y="450221"/>
            <a:ext cx="7207948" cy="5948859"/>
          </a:xfrm>
          <a:prstGeom prst="rect">
            <a:avLst/>
          </a:prstGeom>
          <a:solidFill>
            <a:srgbClr val="7F7F7F">
              <a:alpha val="24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4" name="Content Placeholder 1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23687" y="956068"/>
            <a:ext cx="6795868" cy="4943996"/>
          </a:xfrm>
          <a:prstGeom prst="rect">
            <a:avLst/>
          </a:prstGeom>
        </p:spPr>
      </p:pic>
      <p:sp>
        <p:nvSpPr>
          <p:cNvPr id="25" name="Rectangle 24">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7520" y="4835010"/>
            <a:ext cx="1349026" cy="157276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3560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1739CA5-F0F5-48E1-8E8C-F24B71827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3">
            <a:extLst>
              <a:ext uri="{FF2B5EF4-FFF2-40B4-BE49-F238E27FC236}">
                <a16:creationId xmlns:a16="http://schemas.microsoft.com/office/drawing/2014/main" id="{3EAD2937-F230-41D4-B9C5-975B129BF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4">
            <a:extLst>
              <a:ext uri="{FF2B5EF4-FFF2-40B4-BE49-F238E27FC236}">
                <a16:creationId xmlns:a16="http://schemas.microsoft.com/office/drawing/2014/main" id="{CCD444A3-C338-4886-B7F1-4BA2AF46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1452656" y="1444741"/>
            <a:ext cx="9357865" cy="1041901"/>
          </a:xfrm>
        </p:spPr>
        <p:txBody>
          <a:bodyPr>
            <a:normAutofit/>
          </a:bodyPr>
          <a:lstStyle/>
          <a:p>
            <a:r>
              <a:rPr lang="en-US" sz="2200" dirty="0"/>
              <a:t>Contact Information</a:t>
            </a:r>
            <a:br>
              <a:rPr lang="en-US" sz="2200" dirty="0"/>
            </a:br>
            <a:r>
              <a:rPr lang="en-US" sz="2200" dirty="0"/>
              <a:t>James J. Lehman, DC, DIANM</a:t>
            </a:r>
            <a:br>
              <a:rPr lang="en-US" sz="2200" dirty="0"/>
            </a:br>
            <a:endParaRPr lang="en-US" sz="2200" dirty="0"/>
          </a:p>
        </p:txBody>
      </p:sp>
      <p:sp>
        <p:nvSpPr>
          <p:cNvPr id="5" name="Content Placeholder 4"/>
          <p:cNvSpPr>
            <a:spLocks noGrp="1"/>
          </p:cNvSpPr>
          <p:nvPr>
            <p:ph sz="half" idx="1"/>
          </p:nvPr>
        </p:nvSpPr>
        <p:spPr>
          <a:xfrm>
            <a:off x="1452656" y="2701427"/>
            <a:ext cx="4483324" cy="2699968"/>
          </a:xfrm>
        </p:spPr>
        <p:txBody>
          <a:bodyPr>
            <a:normAutofit/>
          </a:bodyPr>
          <a:lstStyle/>
          <a:p>
            <a:pPr marL="0" indent="0">
              <a:buNone/>
            </a:pPr>
            <a:r>
              <a:rPr lang="en-US" sz="1600"/>
              <a:t>Cell: 505-238-9501</a:t>
            </a:r>
          </a:p>
          <a:p>
            <a:pPr marL="0" indent="0">
              <a:buNone/>
            </a:pPr>
            <a:r>
              <a:rPr lang="en-US" sz="1600"/>
              <a:t>Email: </a:t>
            </a:r>
            <a:r>
              <a:rPr lang="en-US" sz="1600">
                <a:hlinkClick r:id="rId2"/>
              </a:rPr>
              <a:t>jlehman@Bridgeport.edu</a:t>
            </a:r>
            <a:endParaRPr lang="en-US" sz="1600"/>
          </a:p>
          <a:p>
            <a:pPr marL="0" indent="0">
              <a:buNone/>
            </a:pPr>
            <a:r>
              <a:rPr lang="en-US" sz="1600"/>
              <a:t>Office address: </a:t>
            </a:r>
          </a:p>
          <a:p>
            <a:pPr marL="0" indent="0">
              <a:buNone/>
            </a:pPr>
            <a:r>
              <a:rPr lang="en-US" sz="1600"/>
              <a:t>University of Bridgeport</a:t>
            </a:r>
          </a:p>
          <a:p>
            <a:pPr marL="0" indent="0">
              <a:buNone/>
            </a:pPr>
            <a:r>
              <a:rPr lang="en-US" sz="1600"/>
              <a:t>Health Sciences Postgraduate Education Department</a:t>
            </a:r>
          </a:p>
          <a:p>
            <a:pPr marL="0" indent="0">
              <a:buNone/>
            </a:pPr>
            <a:r>
              <a:rPr lang="en-US" sz="1600"/>
              <a:t>30 Hazel Street</a:t>
            </a:r>
          </a:p>
          <a:p>
            <a:pPr marL="0" indent="0">
              <a:buNone/>
            </a:pPr>
            <a:r>
              <a:rPr lang="en-US" sz="1600"/>
              <a:t>Bridgeport, CT 06604</a:t>
            </a:r>
          </a:p>
        </p:txBody>
      </p:sp>
      <p:sp>
        <p:nvSpPr>
          <p:cNvPr id="6" name="Content Placeholder 5"/>
          <p:cNvSpPr>
            <a:spLocks noGrp="1"/>
          </p:cNvSpPr>
          <p:nvPr>
            <p:ph sz="half" idx="2"/>
          </p:nvPr>
        </p:nvSpPr>
        <p:spPr>
          <a:xfrm>
            <a:off x="6256020" y="2701427"/>
            <a:ext cx="4554501" cy="2699968"/>
          </a:xfrm>
        </p:spPr>
        <p:txBody>
          <a:bodyPr>
            <a:normAutofit/>
          </a:bodyPr>
          <a:lstStyle/>
          <a:p>
            <a:r>
              <a:rPr lang="en-US" sz="2000"/>
              <a:t>PowerPoint presentations are available at: </a:t>
            </a:r>
            <a:r>
              <a:rPr lang="en-US" sz="2000" b="1"/>
              <a:t>bridgeport.edu/nmsm</a:t>
            </a:r>
          </a:p>
          <a:p>
            <a:r>
              <a:rPr lang="en-US" sz="2000"/>
              <a:t>Health Sciences Postgraduate Education Department phone is 203-576-4880. Ask for Eileen</a:t>
            </a:r>
          </a:p>
        </p:txBody>
      </p:sp>
    </p:spTree>
    <p:extLst>
      <p:ext uri="{BB962C8B-B14F-4D97-AF65-F5344CB8AC3E}">
        <p14:creationId xmlns:p14="http://schemas.microsoft.com/office/powerpoint/2010/main" val="944955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Whiplash Injury Symptoms </a:t>
            </a:r>
            <a:endParaRPr lang="en-US" dirty="0"/>
          </a:p>
        </p:txBody>
      </p:sp>
      <p:graphicFrame>
        <p:nvGraphicFramePr>
          <p:cNvPr id="7" name="Content Placeholder 2">
            <a:extLst>
              <a:ext uri="{FF2B5EF4-FFF2-40B4-BE49-F238E27FC236}">
                <a16:creationId xmlns:a16="http://schemas.microsoft.com/office/drawing/2014/main" id="{9355D08D-4E64-7968-4DA3-62E925089D19}"/>
              </a:ext>
            </a:extLst>
          </p:cNvPr>
          <p:cNvGraphicFramePr>
            <a:graphicFrameLocks noGrp="1"/>
          </p:cNvGraphicFramePr>
          <p:nvPr>
            <p:ph sz="half" idx="1"/>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Content Placeholder 4"/>
          <p:cNvPicPr>
            <a:picLocks noGrp="1" noChangeAspect="1"/>
          </p:cNvPicPr>
          <p:nvPr>
            <p:ph sz="half" idx="2"/>
          </p:nvPr>
        </p:nvPicPr>
        <p:blipFill>
          <a:blip r:embed="rId7">
            <a:extLst>
              <a:ext uri="{28A0092B-C50C-407E-A947-70E740481C1C}">
                <a14:useLocalDpi xmlns:a14="http://schemas.microsoft.com/office/drawing/2010/main" val="0"/>
              </a:ext>
            </a:extLst>
          </a:blip>
          <a:stretch>
            <a:fillRect/>
          </a:stretch>
        </p:blipFill>
        <p:spPr>
          <a:xfrm>
            <a:off x="6345589" y="1565724"/>
            <a:ext cx="5123599" cy="4611239"/>
          </a:xfrm>
        </p:spPr>
      </p:pic>
    </p:spTree>
    <p:extLst>
      <p:ext uri="{BB962C8B-B14F-4D97-AF65-F5344CB8AC3E}">
        <p14:creationId xmlns:p14="http://schemas.microsoft.com/office/powerpoint/2010/main" val="2511760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p:txBody>
          <a:bodyPr>
            <a:normAutofit/>
          </a:bodyPr>
          <a:lstStyle/>
          <a:p>
            <a:r>
              <a:rPr lang="en-US" sz="3600" dirty="0"/>
              <a:t>Diagnosis and prognosis are the keys to successful treatment of whiplash associated disorder.</a:t>
            </a:r>
          </a:p>
        </p:txBody>
      </p:sp>
      <p:pic>
        <p:nvPicPr>
          <p:cNvPr id="14" name="Picture Placeholder 13"/>
          <p:cNvPicPr>
            <a:picLocks noGrp="1" noChangeAspect="1"/>
          </p:cNvPicPr>
          <p:nvPr>
            <p:ph type="pic" idx="1"/>
          </p:nvPr>
        </p:nvPicPr>
        <p:blipFill>
          <a:blip r:embed="rId2">
            <a:extLst>
              <a:ext uri="{28A0092B-C50C-407E-A947-70E740481C1C}">
                <a14:useLocalDpi xmlns:a14="http://schemas.microsoft.com/office/drawing/2010/main" val="0"/>
              </a:ext>
            </a:extLst>
          </a:blip>
          <a:srcRect t="220" b="220"/>
          <a:stretch>
            <a:fillRect/>
          </a:stretch>
        </p:blipFill>
        <p:spPr/>
      </p:pic>
    </p:spTree>
    <p:extLst>
      <p:ext uri="{BB962C8B-B14F-4D97-AF65-F5344CB8AC3E}">
        <p14:creationId xmlns:p14="http://schemas.microsoft.com/office/powerpoint/2010/main" val="18736568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746628" y="1783959"/>
            <a:ext cx="4645250" cy="2889114"/>
          </a:xfrm>
        </p:spPr>
        <p:txBody>
          <a:bodyPr vert="horz" lIns="91440" tIns="45720" rIns="91440" bIns="45720" rtlCol="0" anchor="b">
            <a:normAutofit/>
          </a:bodyPr>
          <a:lstStyle/>
          <a:p>
            <a:r>
              <a:rPr lang="en-US" sz="3800"/>
              <a:t>Do You Anticipate the Need for Continuing Care Following a Whiplash Type Injury?</a:t>
            </a:r>
          </a:p>
        </p:txBody>
      </p:sp>
      <p:sp>
        <p:nvSpPr>
          <p:cNvPr id="12" name="Freeform: Shape 11">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Content Placeholder 6"/>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217" r="-2" b="1300"/>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1960076797"/>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464595"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46337"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4"/>
          <p:cNvSpPr>
            <a:spLocks noGrp="1"/>
          </p:cNvSpPr>
          <p:nvPr>
            <p:ph type="title"/>
          </p:nvPr>
        </p:nvSpPr>
        <p:spPr>
          <a:xfrm>
            <a:off x="804672" y="640263"/>
            <a:ext cx="5157216" cy="1344975"/>
          </a:xfrm>
        </p:spPr>
        <p:txBody>
          <a:bodyPr vert="horz" lIns="91440" tIns="45720" rIns="91440" bIns="45720" rtlCol="0" anchor="ctr">
            <a:normAutofit/>
          </a:bodyPr>
          <a:lstStyle/>
          <a:p>
            <a:r>
              <a:rPr lang="en-US" sz="4000" kern="1200">
                <a:solidFill>
                  <a:schemeClr val="tx1"/>
                </a:solidFill>
                <a:latin typeface="+mj-lt"/>
                <a:ea typeface="+mj-ea"/>
                <a:cs typeface="+mj-cs"/>
              </a:rPr>
              <a:t>Soft Tissue Injury Grading</a:t>
            </a:r>
          </a:p>
        </p:txBody>
      </p:sp>
      <p:sp>
        <p:nvSpPr>
          <p:cNvPr id="6" name="Content Placeholder 5"/>
          <p:cNvSpPr>
            <a:spLocks noGrp="1"/>
          </p:cNvSpPr>
          <p:nvPr>
            <p:ph sz="half" idx="1"/>
          </p:nvPr>
        </p:nvSpPr>
        <p:spPr>
          <a:xfrm>
            <a:off x="804672" y="2121763"/>
            <a:ext cx="5157216" cy="3773010"/>
          </a:xfrm>
        </p:spPr>
        <p:txBody>
          <a:bodyPr vert="horz" lIns="91440" tIns="45720" rIns="91440" bIns="45720" rtlCol="0">
            <a:normAutofit/>
          </a:bodyPr>
          <a:lstStyle/>
          <a:p>
            <a:endParaRPr lang="en-US" sz="2000"/>
          </a:p>
          <a:p>
            <a:r>
              <a:rPr lang="en-US" sz="2000"/>
              <a:t>Grade 1 sprain of ligament/joint (Mild)</a:t>
            </a:r>
          </a:p>
          <a:p>
            <a:pPr lvl="1"/>
            <a:r>
              <a:rPr lang="en-US" sz="2000" dirty="0"/>
              <a:t>Overstretch or tear up to 5%</a:t>
            </a:r>
          </a:p>
          <a:p>
            <a:r>
              <a:rPr lang="en-US" sz="2000"/>
              <a:t>Grade 2 sprain of ligament/joint (Moderate)</a:t>
            </a:r>
          </a:p>
          <a:p>
            <a:pPr lvl="1"/>
            <a:r>
              <a:rPr lang="en-US" sz="2000" dirty="0"/>
              <a:t>Tear up to 50%</a:t>
            </a:r>
          </a:p>
          <a:p>
            <a:r>
              <a:rPr lang="en-US" sz="2000"/>
              <a:t>Grade 3 sprain of ligament/joint (Severe)</a:t>
            </a:r>
          </a:p>
          <a:p>
            <a:pPr lvl="1"/>
            <a:r>
              <a:rPr lang="en-US" sz="2000" dirty="0"/>
              <a:t>Rupture or complete 100% tear</a:t>
            </a:r>
          </a:p>
          <a:p>
            <a:r>
              <a:rPr lang="en-US" sz="2000"/>
              <a:t>Grade 4 sprain of ligament/joint/bone (Avulsion)</a:t>
            </a:r>
          </a:p>
          <a:p>
            <a:pPr lvl="1"/>
            <a:r>
              <a:rPr lang="en-US" sz="2000" dirty="0"/>
              <a:t>Complete tear with avulsion of bone</a:t>
            </a:r>
          </a:p>
        </p:txBody>
      </p:sp>
      <p:pic>
        <p:nvPicPr>
          <p:cNvPr id="14"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69642" y="1454603"/>
            <a:ext cx="4736963" cy="3793344"/>
          </a:xfrm>
          <a:prstGeom prst="rect">
            <a:avLst/>
          </a:prstGeom>
        </p:spPr>
      </p:pic>
    </p:spTree>
    <p:extLst>
      <p:ext uri="{BB962C8B-B14F-4D97-AF65-F5344CB8AC3E}">
        <p14:creationId xmlns:p14="http://schemas.microsoft.com/office/powerpoint/2010/main" val="1275581107"/>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p:cNvSpPr>
            <a:spLocks noGrp="1"/>
          </p:cNvSpPr>
          <p:nvPr>
            <p:ph type="title"/>
          </p:nvPr>
        </p:nvSpPr>
        <p:spPr>
          <a:xfrm>
            <a:off x="750242" y="632990"/>
            <a:ext cx="4062643" cy="1043409"/>
          </a:xfrm>
        </p:spPr>
        <p:txBody>
          <a:bodyPr vert="horz" lIns="91440" tIns="45720" rIns="91440" bIns="45720" rtlCol="0" anchor="ctr">
            <a:normAutofit/>
          </a:bodyPr>
          <a:lstStyle/>
          <a:p>
            <a:r>
              <a:rPr lang="en-US" sz="3300" kern="1200" dirty="0">
                <a:solidFill>
                  <a:schemeClr val="tx1"/>
                </a:solidFill>
                <a:latin typeface="+mj-lt"/>
                <a:ea typeface="+mj-ea"/>
                <a:cs typeface="+mj-cs"/>
              </a:rPr>
              <a:t>Soft Tissue Injury Grading</a:t>
            </a:r>
          </a:p>
        </p:txBody>
      </p:sp>
      <p:sp>
        <p:nvSpPr>
          <p:cNvPr id="6" name="Content Placeholder 5"/>
          <p:cNvSpPr>
            <a:spLocks noGrp="1"/>
          </p:cNvSpPr>
          <p:nvPr>
            <p:ph sz="half" idx="1"/>
          </p:nvPr>
        </p:nvSpPr>
        <p:spPr>
          <a:xfrm>
            <a:off x="518474" y="1774372"/>
            <a:ext cx="4064409" cy="2754086"/>
          </a:xfrm>
        </p:spPr>
        <p:txBody>
          <a:bodyPr vert="horz" lIns="91440" tIns="45720" rIns="91440" bIns="45720" rtlCol="0" anchor="t">
            <a:noAutofit/>
          </a:bodyPr>
          <a:lstStyle/>
          <a:p>
            <a:r>
              <a:rPr lang="en-US" sz="2000" dirty="0"/>
              <a:t>Grade 1 strain of muscle/tendon (Mild)</a:t>
            </a:r>
          </a:p>
          <a:p>
            <a:pPr lvl="1"/>
            <a:r>
              <a:rPr lang="en-US" sz="2000" dirty="0"/>
              <a:t>Overstretch or tear up to 5%</a:t>
            </a:r>
          </a:p>
          <a:p>
            <a:r>
              <a:rPr lang="en-US" sz="2000" dirty="0"/>
              <a:t>Grade 2 strain of muscle/tendon (Moderate)</a:t>
            </a:r>
          </a:p>
          <a:p>
            <a:pPr lvl="1"/>
            <a:r>
              <a:rPr lang="en-US" sz="2000" dirty="0"/>
              <a:t>Tear up to 50%</a:t>
            </a:r>
          </a:p>
          <a:p>
            <a:r>
              <a:rPr lang="en-US" sz="2000" dirty="0"/>
              <a:t>Grade 3 strain of muscle/tendon (Severe)</a:t>
            </a:r>
          </a:p>
          <a:p>
            <a:pPr lvl="1"/>
            <a:r>
              <a:rPr lang="en-US" sz="2000" dirty="0"/>
              <a:t>Rupture or complete 100% tear</a:t>
            </a:r>
          </a:p>
          <a:p>
            <a:r>
              <a:rPr lang="en-US" sz="2000" dirty="0"/>
              <a:t>Grade 4 strain of muscle/tendon/bone (Avulsion)</a:t>
            </a:r>
          </a:p>
          <a:p>
            <a:pPr lvl="1"/>
            <a:r>
              <a:rPr lang="en-US" sz="2000" dirty="0"/>
              <a:t>Complete tear with avulsion of bone</a:t>
            </a:r>
          </a:p>
        </p:txBody>
      </p:sp>
      <p:pic>
        <p:nvPicPr>
          <p:cNvPr id="14"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38101" y="1076033"/>
            <a:ext cx="5510771" cy="4413007"/>
          </a:xfrm>
          <a:prstGeom prst="rect">
            <a:avLst/>
          </a:prstGeom>
        </p:spPr>
      </p:pic>
    </p:spTree>
    <p:extLst>
      <p:ext uri="{BB962C8B-B14F-4D97-AF65-F5344CB8AC3E}">
        <p14:creationId xmlns:p14="http://schemas.microsoft.com/office/powerpoint/2010/main" val="715498284"/>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2"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4"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5"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p:cNvSpPr>
            <a:spLocks noGrp="1"/>
          </p:cNvSpPr>
          <p:nvPr>
            <p:ph type="title"/>
          </p:nvPr>
        </p:nvSpPr>
        <p:spPr>
          <a:xfrm>
            <a:off x="535020" y="685800"/>
            <a:ext cx="2780271" cy="5105400"/>
          </a:xfrm>
        </p:spPr>
        <p:txBody>
          <a:bodyPr>
            <a:normAutofit/>
          </a:bodyPr>
          <a:lstStyle/>
          <a:p>
            <a:r>
              <a:rPr lang="en-US" sz="3400">
                <a:solidFill>
                  <a:srgbClr val="FFFFFF"/>
                </a:solidFill>
              </a:rPr>
              <a:t>Quebec Task Force (QTF) Classifications</a:t>
            </a:r>
          </a:p>
        </p:txBody>
      </p:sp>
      <p:graphicFrame>
        <p:nvGraphicFramePr>
          <p:cNvPr id="26" name="Content Placeholder 2">
            <a:extLst>
              <a:ext uri="{FF2B5EF4-FFF2-40B4-BE49-F238E27FC236}">
                <a16:creationId xmlns:a16="http://schemas.microsoft.com/office/drawing/2014/main" id="{14E46C79-FD3C-9E95-484F-A2971FDBC3A4}"/>
              </a:ext>
            </a:extLst>
          </p:cNvPr>
          <p:cNvGraphicFramePr>
            <a:graphicFrameLocks noGrp="1"/>
          </p:cNvGraphicFramePr>
          <p:nvPr>
            <p:ph idx="1"/>
            <p:extLst>
              <p:ext uri="{D42A27DB-BD31-4B8C-83A1-F6EECF244321}">
                <p14:modId xmlns:p14="http://schemas.microsoft.com/office/powerpoint/2010/main" val="1196877039"/>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40047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640080" y="325369"/>
            <a:ext cx="4368602" cy="1956841"/>
          </a:xfrm>
        </p:spPr>
        <p:txBody>
          <a:bodyPr vert="horz" lIns="91440" tIns="45720" rIns="91440" bIns="45720" rtlCol="0" anchor="b">
            <a:normAutofit/>
          </a:bodyPr>
          <a:lstStyle/>
          <a:p>
            <a:r>
              <a:rPr lang="en-US" sz="4200"/>
              <a:t>Quebec Task Force (1995)Criticisms</a:t>
            </a:r>
          </a:p>
        </p:txBody>
      </p:sp>
      <p:sp>
        <p:nvSpPr>
          <p:cNvPr id="1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a:spLocks noGrp="1"/>
          </p:cNvSpPr>
          <p:nvPr>
            <p:ph sz="half" idx="1"/>
          </p:nvPr>
        </p:nvSpPr>
        <p:spPr>
          <a:xfrm>
            <a:off x="640080" y="2872899"/>
            <a:ext cx="4243589" cy="3320668"/>
          </a:xfrm>
        </p:spPr>
        <p:txBody>
          <a:bodyPr vert="horz" lIns="91440" tIns="45720" rIns="91440" bIns="45720" rtlCol="0">
            <a:normAutofit/>
          </a:bodyPr>
          <a:lstStyle/>
          <a:p>
            <a:pPr marL="514350"/>
            <a:endParaRPr lang="en-US" sz="2200"/>
          </a:p>
          <a:p>
            <a:pPr marL="514350"/>
            <a:endParaRPr lang="en-US" sz="2200"/>
          </a:p>
          <a:p>
            <a:pPr marL="514350"/>
            <a:r>
              <a:rPr lang="en-US" sz="2200"/>
              <a:t>Largely consensus based rather than evidence-based</a:t>
            </a:r>
          </a:p>
          <a:p>
            <a:pPr marL="514350"/>
            <a:r>
              <a:rPr lang="en-US" sz="2200"/>
              <a:t>Selection bias for the literature review</a:t>
            </a:r>
          </a:p>
          <a:p>
            <a:pPr marL="514350"/>
            <a:endParaRPr lang="en-US" sz="2200"/>
          </a:p>
        </p:txBody>
      </p:sp>
      <p:pic>
        <p:nvPicPr>
          <p:cNvPr id="8" name="Content Placeholder 7"/>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8036" r="29776"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7497073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572493" y="238539"/>
            <a:ext cx="11018520" cy="1434415"/>
          </a:xfrm>
        </p:spPr>
        <p:txBody>
          <a:bodyPr vert="horz" lIns="91440" tIns="45720" rIns="91440" bIns="45720" rtlCol="0" anchor="b">
            <a:normAutofit/>
          </a:bodyPr>
          <a:lstStyle/>
          <a:p>
            <a:r>
              <a:rPr lang="en-US" sz="5400"/>
              <a:t>Swedish Study and Quebec Task Force</a:t>
            </a:r>
          </a:p>
        </p:txBody>
      </p:sp>
      <p:sp>
        <p:nvSpPr>
          <p:cNvPr id="1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p:cNvSpPr>
            <a:spLocks noGrp="1"/>
          </p:cNvSpPr>
          <p:nvPr>
            <p:ph sz="half" idx="1"/>
          </p:nvPr>
        </p:nvSpPr>
        <p:spPr>
          <a:xfrm>
            <a:off x="572493" y="2071316"/>
            <a:ext cx="6713552" cy="4119172"/>
          </a:xfrm>
        </p:spPr>
        <p:txBody>
          <a:bodyPr vert="horz" lIns="91440" tIns="45720" rIns="91440" bIns="45720" rtlCol="0" anchor="t">
            <a:normAutofit/>
          </a:bodyPr>
          <a:lstStyle/>
          <a:p>
            <a:endParaRPr lang="en-US" sz="2200" dirty="0"/>
          </a:p>
          <a:p>
            <a:r>
              <a:rPr lang="en-US" dirty="0"/>
              <a:t>Neither the WAD classification nor the QTF follow-up regimen could be linked to a better outcome.</a:t>
            </a:r>
          </a:p>
          <a:p>
            <a:endParaRPr lang="en-US" sz="2200" dirty="0"/>
          </a:p>
          <a:p>
            <a:endParaRPr lang="en-US" sz="2200" dirty="0"/>
          </a:p>
          <a:p>
            <a:r>
              <a:rPr lang="en-US" sz="1400" dirty="0"/>
              <a:t>Jouko </a:t>
            </a:r>
            <a:r>
              <a:rPr lang="en-US" sz="1400" dirty="0" err="1"/>
              <a:t>Kivioja</a:t>
            </a:r>
            <a:r>
              <a:rPr lang="en-US" sz="1400" dirty="0"/>
              <a:t>, Irene Jensen, and Urban Lindgren. Neither the WAD-classification nor the Quebec Task Force follow-up regimen seems to be important for the outcome after a whiplash injury. A prospective study on 186 consecutive patients. Eur Spine J. 2008 Jul; 17(7): 930–935.</a:t>
            </a:r>
          </a:p>
        </p:txBody>
      </p:sp>
      <p:pic>
        <p:nvPicPr>
          <p:cNvPr id="5" name="Content Placeholder 4"/>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5952" r="12152" b="-1"/>
          <a:stretch/>
        </p:blipFill>
        <p:spPr>
          <a:xfrm>
            <a:off x="7675658" y="2093976"/>
            <a:ext cx="3941064" cy="4096512"/>
          </a:xfrm>
          <a:prstGeom prst="rect">
            <a:avLst/>
          </a:prstGeom>
        </p:spPr>
      </p:pic>
    </p:spTree>
    <p:extLst>
      <p:ext uri="{BB962C8B-B14F-4D97-AF65-F5344CB8AC3E}">
        <p14:creationId xmlns:p14="http://schemas.microsoft.com/office/powerpoint/2010/main" val="23198404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325369"/>
            <a:ext cx="4368602" cy="1956841"/>
          </a:xfrm>
        </p:spPr>
        <p:txBody>
          <a:bodyPr vert="horz" lIns="91440" tIns="45720" rIns="91440" bIns="45720" rtlCol="0" anchor="b">
            <a:normAutofit/>
          </a:bodyPr>
          <a:lstStyle/>
          <a:p>
            <a:r>
              <a:rPr lang="en-US" sz="4200"/>
              <a:t>Swedish Study and Quebec Task Force</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640080" y="2872899"/>
            <a:ext cx="4243589" cy="3320668"/>
          </a:xfrm>
        </p:spPr>
        <p:txBody>
          <a:bodyPr vert="horz" lIns="91440" tIns="45720" rIns="91440" bIns="45720" rtlCol="0">
            <a:normAutofit/>
          </a:bodyPr>
          <a:lstStyle/>
          <a:p>
            <a:endParaRPr lang="en-US" sz="2200" dirty="0"/>
          </a:p>
          <a:p>
            <a:endParaRPr lang="en-US" sz="2200" dirty="0"/>
          </a:p>
          <a:p>
            <a:r>
              <a:rPr lang="en-US" sz="2400" dirty="0"/>
              <a:t>The multiple-follow-up regimen is both time consuming and costly and appears not to be justified in a routine clinical setting. </a:t>
            </a:r>
          </a:p>
          <a:p>
            <a:endParaRPr lang="en-US" sz="2200" dirty="0"/>
          </a:p>
        </p:txBody>
      </p:sp>
      <p:pic>
        <p:nvPicPr>
          <p:cNvPr id="5" name="Content Placeholder 4"/>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585"/>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7422309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325369"/>
            <a:ext cx="4368602" cy="1956841"/>
          </a:xfrm>
        </p:spPr>
        <p:txBody>
          <a:bodyPr vert="horz" lIns="91440" tIns="45720" rIns="91440" bIns="45720" rtlCol="0" anchor="b">
            <a:normAutofit/>
          </a:bodyPr>
          <a:lstStyle/>
          <a:p>
            <a:r>
              <a:rPr lang="en-US" sz="4200"/>
              <a:t>Swedish Study and Quebec Task Force</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sz="half" idx="2"/>
          </p:nvPr>
        </p:nvSpPr>
        <p:spPr>
          <a:xfrm>
            <a:off x="640080" y="2872899"/>
            <a:ext cx="4243589" cy="3320668"/>
          </a:xfrm>
        </p:spPr>
        <p:txBody>
          <a:bodyPr vert="horz" lIns="91440" tIns="45720" rIns="91440" bIns="45720" rtlCol="0">
            <a:normAutofit/>
          </a:bodyPr>
          <a:lstStyle/>
          <a:p>
            <a:endParaRPr lang="en-US" sz="2200" dirty="0"/>
          </a:p>
          <a:p>
            <a:endParaRPr lang="en-US" sz="2200" dirty="0"/>
          </a:p>
          <a:p>
            <a:r>
              <a:rPr lang="en-US" sz="2400" dirty="0"/>
              <a:t>The WAD-classification could not predict persistent neck pain after a whiplash injury in this hospital emergency department-based population. </a:t>
            </a:r>
          </a:p>
          <a:p>
            <a:endParaRPr lang="en-US" sz="2200" dirty="0"/>
          </a:p>
        </p:txBody>
      </p:sp>
      <p:pic>
        <p:nvPicPr>
          <p:cNvPr id="5" name="Content Placeholder 4"/>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r="2" b="5289"/>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748507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9158" y="803325"/>
            <a:ext cx="5259707" cy="1325563"/>
          </a:xfrm>
        </p:spPr>
        <p:txBody>
          <a:bodyPr vert="horz" lIns="91440" tIns="45720" rIns="91440" bIns="45720" rtlCol="0" anchor="ctr">
            <a:normAutofit/>
          </a:bodyPr>
          <a:lstStyle/>
          <a:p>
            <a:r>
              <a:rPr lang="en-US"/>
              <a:t>Learning Objectives</a:t>
            </a:r>
            <a:endParaRPr lang="en-US" dirty="0"/>
          </a:p>
        </p:txBody>
      </p:sp>
      <p:sp>
        <p:nvSpPr>
          <p:cNvPr id="12" name="Freeform: Shape 11">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 name="Content Placeholder 6"/>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3525" r="-1" b="-1"/>
          <a:stretch/>
        </p:blipFill>
        <p:spPr>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sp>
        <p:nvSpPr>
          <p:cNvPr id="3" name="Content Placeholder 2"/>
          <p:cNvSpPr>
            <a:spLocks noGrp="1"/>
          </p:cNvSpPr>
          <p:nvPr>
            <p:ph sz="half" idx="1"/>
          </p:nvPr>
        </p:nvSpPr>
        <p:spPr>
          <a:xfrm>
            <a:off x="6289158" y="2279018"/>
            <a:ext cx="5259714" cy="3375920"/>
          </a:xfrm>
        </p:spPr>
        <p:txBody>
          <a:bodyPr vert="horz" lIns="91440" tIns="45720" rIns="91440" bIns="45720" rtlCol="0" anchor="t">
            <a:normAutofit/>
          </a:bodyPr>
          <a:lstStyle/>
          <a:p>
            <a:pPr lvl="0"/>
            <a:endParaRPr lang="en-US" sz="1800" dirty="0"/>
          </a:p>
          <a:p>
            <a:pPr lvl="0"/>
            <a:endParaRPr lang="en-US" sz="1800" dirty="0"/>
          </a:p>
          <a:p>
            <a:pPr lvl="0"/>
            <a:r>
              <a:rPr lang="en-US" sz="2400" dirty="0"/>
              <a:t>Determine patient’s prognosis (acute pain versus chronic pain) following a whiplash injury prior to providing chiropractic services.</a:t>
            </a:r>
          </a:p>
          <a:p>
            <a:endParaRPr lang="en-US" sz="1800" dirty="0"/>
          </a:p>
        </p:txBody>
      </p:sp>
    </p:spTree>
    <p:extLst>
      <p:ext uri="{BB962C8B-B14F-4D97-AF65-F5344CB8AC3E}">
        <p14:creationId xmlns:p14="http://schemas.microsoft.com/office/powerpoint/2010/main" val="2863215817"/>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4330" y="803325"/>
            <a:ext cx="5314536" cy="1325563"/>
          </a:xfrm>
        </p:spPr>
        <p:txBody>
          <a:bodyPr vert="horz" lIns="91440" tIns="45720" rIns="91440" bIns="45720" rtlCol="0" anchor="ctr">
            <a:normAutofit/>
          </a:bodyPr>
          <a:lstStyle/>
          <a:p>
            <a:r>
              <a:rPr lang="en-US" dirty="0"/>
              <a:t>Swedish Study and Quebec Task Force</a:t>
            </a:r>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2133" r="4477" b="1"/>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3" name="Content Placeholder 2"/>
          <p:cNvSpPr>
            <a:spLocks noGrp="1"/>
          </p:cNvSpPr>
          <p:nvPr>
            <p:ph sz="half" idx="1"/>
          </p:nvPr>
        </p:nvSpPr>
        <p:spPr>
          <a:xfrm>
            <a:off x="6234329" y="2279018"/>
            <a:ext cx="5314543" cy="3375920"/>
          </a:xfrm>
        </p:spPr>
        <p:txBody>
          <a:bodyPr vert="horz" lIns="91440" tIns="45720" rIns="91440" bIns="45720" rtlCol="0" anchor="t">
            <a:normAutofit/>
          </a:bodyPr>
          <a:lstStyle/>
          <a:p>
            <a:endParaRPr lang="en-US" sz="1800" dirty="0"/>
          </a:p>
          <a:p>
            <a:endParaRPr lang="en-US" sz="1800" dirty="0"/>
          </a:p>
          <a:p>
            <a:r>
              <a:rPr lang="en-US" sz="2400" dirty="0"/>
              <a:t>Nor was there a statistically significant difference in the rate of chronic neck pain between the no-follow-up regimen and the multiple-follow-up regimen proposed by the QTF.</a:t>
            </a:r>
          </a:p>
          <a:p>
            <a:endParaRPr lang="en-US" sz="1800" dirty="0"/>
          </a:p>
        </p:txBody>
      </p:sp>
    </p:spTree>
    <p:extLst>
      <p:ext uri="{BB962C8B-B14F-4D97-AF65-F5344CB8AC3E}">
        <p14:creationId xmlns:p14="http://schemas.microsoft.com/office/powerpoint/2010/main" val="4177053384"/>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4330" y="803325"/>
            <a:ext cx="5314536" cy="1325563"/>
          </a:xfrm>
        </p:spPr>
        <p:txBody>
          <a:bodyPr vert="horz" lIns="91440" tIns="45720" rIns="91440" bIns="45720" rtlCol="0" anchor="ctr">
            <a:normAutofit/>
          </a:bodyPr>
          <a:lstStyle/>
          <a:p>
            <a:r>
              <a:rPr lang="en-US" dirty="0"/>
              <a:t>Swedish Study </a:t>
            </a:r>
            <a:endParaRPr lang="en-US"/>
          </a:p>
        </p:txBody>
      </p:sp>
      <p:sp>
        <p:nvSpPr>
          <p:cNvPr id="12" name="Freeform: Shape 11">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Content Placeholder 6"/>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7398" r="27645" b="-1"/>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4" name="Content Placeholder 3"/>
          <p:cNvSpPr>
            <a:spLocks noGrp="1"/>
          </p:cNvSpPr>
          <p:nvPr>
            <p:ph sz="half" idx="2"/>
          </p:nvPr>
        </p:nvSpPr>
        <p:spPr>
          <a:xfrm>
            <a:off x="6234329" y="2279018"/>
            <a:ext cx="5314543" cy="3375920"/>
          </a:xfrm>
        </p:spPr>
        <p:txBody>
          <a:bodyPr vert="horz" lIns="91440" tIns="45720" rIns="91440" bIns="45720" rtlCol="0" anchor="t">
            <a:normAutofit/>
          </a:bodyPr>
          <a:lstStyle/>
          <a:p>
            <a:endParaRPr lang="en-US" sz="1800" dirty="0"/>
          </a:p>
          <a:p>
            <a:endParaRPr lang="en-US" dirty="0"/>
          </a:p>
          <a:p>
            <a:r>
              <a:rPr lang="en-US" dirty="0"/>
              <a:t>At the first visit we recommend a careful history, physical examination that reveals information about the nature of the condition. </a:t>
            </a:r>
          </a:p>
          <a:p>
            <a:endParaRPr lang="en-US" sz="1800" dirty="0"/>
          </a:p>
        </p:txBody>
      </p:sp>
    </p:spTree>
    <p:extLst>
      <p:ext uri="{BB962C8B-B14F-4D97-AF65-F5344CB8AC3E}">
        <p14:creationId xmlns:p14="http://schemas.microsoft.com/office/powerpoint/2010/main" val="2892740977"/>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234330" y="803325"/>
            <a:ext cx="5314536" cy="1325563"/>
          </a:xfrm>
        </p:spPr>
        <p:txBody>
          <a:bodyPr vert="horz" lIns="91440" tIns="45720" rIns="91440" bIns="45720" rtlCol="0" anchor="ctr">
            <a:normAutofit/>
          </a:bodyPr>
          <a:lstStyle/>
          <a:p>
            <a:r>
              <a:rPr lang="en-US" dirty="0"/>
              <a:t>Swedish Study Findings</a:t>
            </a:r>
          </a:p>
        </p:txBody>
      </p:sp>
      <p:sp>
        <p:nvSpPr>
          <p:cNvPr id="13" name="Freeform: Shape 12">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Content Placeholder 7"/>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8416" r="25393" b="1"/>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6" name="Content Placeholder 5"/>
          <p:cNvSpPr>
            <a:spLocks noGrp="1"/>
          </p:cNvSpPr>
          <p:nvPr>
            <p:ph sz="half" idx="1"/>
          </p:nvPr>
        </p:nvSpPr>
        <p:spPr>
          <a:xfrm>
            <a:off x="6234329" y="2279018"/>
            <a:ext cx="5314543" cy="3375920"/>
          </a:xfrm>
        </p:spPr>
        <p:txBody>
          <a:bodyPr vert="horz" lIns="91440" tIns="45720" rIns="91440" bIns="45720" rtlCol="0" anchor="t">
            <a:normAutofit/>
          </a:bodyPr>
          <a:lstStyle/>
          <a:p>
            <a:endParaRPr lang="en-US" sz="1800" dirty="0"/>
          </a:p>
          <a:p>
            <a:r>
              <a:rPr lang="en-US" dirty="0"/>
              <a:t>In this study cases with </a:t>
            </a:r>
            <a:r>
              <a:rPr lang="en-US" u="sng" dirty="0"/>
              <a:t>neck pain before the accident </a:t>
            </a:r>
            <a:r>
              <a:rPr lang="en-US" dirty="0"/>
              <a:t>and a </a:t>
            </a:r>
            <a:r>
              <a:rPr lang="en-US" u="sng" dirty="0"/>
              <a:t>high degree of emotional distress </a:t>
            </a:r>
            <a:r>
              <a:rPr lang="en-US" dirty="0"/>
              <a:t>from the accident had a </a:t>
            </a:r>
            <a:r>
              <a:rPr lang="en-US" b="1" dirty="0"/>
              <a:t>tenfold increased risk of developing chronic neck pain.</a:t>
            </a:r>
            <a:r>
              <a:rPr lang="en-US" dirty="0"/>
              <a:t>(6)</a:t>
            </a:r>
          </a:p>
          <a:p>
            <a:endParaRPr lang="en-US" sz="1800" dirty="0"/>
          </a:p>
          <a:p>
            <a:endParaRPr lang="en-US" sz="1800" dirty="0"/>
          </a:p>
          <a:p>
            <a:endParaRPr lang="en-US" sz="1800" dirty="0"/>
          </a:p>
        </p:txBody>
      </p:sp>
    </p:spTree>
    <p:extLst>
      <p:ext uri="{BB962C8B-B14F-4D97-AF65-F5344CB8AC3E}">
        <p14:creationId xmlns:p14="http://schemas.microsoft.com/office/powerpoint/2010/main" val="1219074025"/>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4330" y="803325"/>
            <a:ext cx="5314536" cy="1325563"/>
          </a:xfrm>
        </p:spPr>
        <p:txBody>
          <a:bodyPr vert="horz" lIns="91440" tIns="45720" rIns="91440" bIns="45720" rtlCol="0" anchor="ctr">
            <a:normAutofit/>
          </a:bodyPr>
          <a:lstStyle/>
          <a:p>
            <a:r>
              <a:rPr lang="en-US" dirty="0"/>
              <a:t>Transition from Acute to Chronic Pain Status</a:t>
            </a:r>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r="36005" b="-1"/>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4" name="Content Placeholder 3"/>
          <p:cNvSpPr>
            <a:spLocks noGrp="1"/>
          </p:cNvSpPr>
          <p:nvPr>
            <p:ph sz="half" idx="2"/>
          </p:nvPr>
        </p:nvSpPr>
        <p:spPr>
          <a:xfrm>
            <a:off x="6234329" y="2279018"/>
            <a:ext cx="5314543" cy="3375920"/>
          </a:xfrm>
        </p:spPr>
        <p:txBody>
          <a:bodyPr vert="horz" lIns="91440" tIns="45720" rIns="91440" bIns="45720" rtlCol="0" anchor="t">
            <a:normAutofit/>
          </a:bodyPr>
          <a:lstStyle/>
          <a:p>
            <a:endParaRPr lang="en-US" sz="1800"/>
          </a:p>
          <a:p>
            <a:endParaRPr lang="en-US" sz="1800"/>
          </a:p>
          <a:p>
            <a:r>
              <a:rPr lang="en-US" sz="1800"/>
              <a:t>Patients that do not resolve within weeks often exhibit a myriad of symptoms soon after the injury event.</a:t>
            </a:r>
          </a:p>
          <a:p>
            <a:endParaRPr lang="en-US" sz="1800"/>
          </a:p>
          <a:p>
            <a:endParaRPr lang="en-US" sz="1800"/>
          </a:p>
          <a:p>
            <a:endParaRPr lang="en-US" sz="1800"/>
          </a:p>
          <a:p>
            <a:endParaRPr lang="en-US" sz="1800"/>
          </a:p>
        </p:txBody>
      </p:sp>
    </p:spTree>
    <p:extLst>
      <p:ext uri="{BB962C8B-B14F-4D97-AF65-F5344CB8AC3E}">
        <p14:creationId xmlns:p14="http://schemas.microsoft.com/office/powerpoint/2010/main" val="3883106055"/>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32283" r="-1" b="-1"/>
          <a:stretch/>
        </p:blipFill>
        <p:spPr>
          <a:xfrm>
            <a:off x="5182104" y="10"/>
            <a:ext cx="7009896" cy="6857990"/>
          </a:xfrm>
          <a:custGeom>
            <a:avLst/>
            <a:gdLst/>
            <a:ahLst/>
            <a:cxnLst/>
            <a:rect l="l" t="t" r="r" b="b"/>
            <a:pathLst>
              <a:path w="7009896" h="6858000">
                <a:moveTo>
                  <a:pt x="0" y="0"/>
                </a:moveTo>
                <a:lnTo>
                  <a:pt x="7009896" y="0"/>
                </a:lnTo>
                <a:lnTo>
                  <a:pt x="7009896" y="6858000"/>
                </a:lnTo>
                <a:lnTo>
                  <a:pt x="21616" y="6858000"/>
                </a:lnTo>
                <a:lnTo>
                  <a:pt x="129867" y="6647018"/>
                </a:lnTo>
                <a:cubicBezTo>
                  <a:pt x="1043295" y="4758249"/>
                  <a:pt x="1332296" y="2559611"/>
                  <a:pt x="814641" y="380651"/>
                </a:cubicBezTo>
                <a:lnTo>
                  <a:pt x="714685" y="1"/>
                </a:lnTo>
                <a:lnTo>
                  <a:pt x="0" y="1"/>
                </a:lnTo>
                <a:close/>
              </a:path>
            </a:pathLst>
          </a:custGeom>
        </p:spPr>
      </p:pic>
      <p:sp>
        <p:nvSpPr>
          <p:cNvPr id="11" name="Freeform: Shape 10">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3" name="Freeform: Shape 12">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04673" y="1396289"/>
            <a:ext cx="4782458" cy="1325563"/>
          </a:xfrm>
        </p:spPr>
        <p:txBody>
          <a:bodyPr vert="horz" lIns="91440" tIns="45720" rIns="91440" bIns="45720" rtlCol="0" anchor="ctr">
            <a:normAutofit/>
          </a:bodyPr>
          <a:lstStyle/>
          <a:p>
            <a:r>
              <a:rPr lang="en-US" sz="3700"/>
              <a:t>Physical and Psychological Features</a:t>
            </a:r>
          </a:p>
        </p:txBody>
      </p:sp>
      <p:sp>
        <p:nvSpPr>
          <p:cNvPr id="4" name="Content Placeholder 3"/>
          <p:cNvSpPr>
            <a:spLocks noGrp="1"/>
          </p:cNvSpPr>
          <p:nvPr>
            <p:ph sz="half" idx="2"/>
          </p:nvPr>
        </p:nvSpPr>
        <p:spPr>
          <a:xfrm>
            <a:off x="804672" y="2871982"/>
            <a:ext cx="4782458" cy="3181684"/>
          </a:xfrm>
        </p:spPr>
        <p:txBody>
          <a:bodyPr vert="horz" lIns="91440" tIns="45720" rIns="91440" bIns="45720" rtlCol="0" anchor="t">
            <a:normAutofit/>
          </a:bodyPr>
          <a:lstStyle/>
          <a:p>
            <a:r>
              <a:rPr lang="en-US" sz="1800"/>
              <a:t>Poor outcomes at 2-3 years post injury</a:t>
            </a:r>
          </a:p>
          <a:p>
            <a:pPr lvl="1"/>
            <a:r>
              <a:rPr lang="en-US" sz="1800"/>
              <a:t>High pain and disability levels with physical and psychological factors</a:t>
            </a:r>
          </a:p>
          <a:p>
            <a:pPr lvl="1"/>
            <a:r>
              <a:rPr lang="en-US" sz="1800"/>
              <a:t>Early presence of cervical movement loss, cold temperature hyperalgesia, and posttraumatic stress symptoms</a:t>
            </a:r>
          </a:p>
          <a:p>
            <a:r>
              <a:rPr lang="en-US" sz="1800"/>
              <a:t>Sterling M, Jull G, Kenardy J. Physical and psychological factors maintain long-term predictive capacity post-whiplash injury. </a:t>
            </a:r>
            <a:r>
              <a:rPr lang="en-US" sz="1800" i="1"/>
              <a:t>Pain</a:t>
            </a:r>
            <a:r>
              <a:rPr lang="en-US" sz="1800"/>
              <a:t>. 2006;122:102-108.</a:t>
            </a:r>
          </a:p>
        </p:txBody>
      </p:sp>
    </p:spTree>
    <p:extLst>
      <p:ext uri="{BB962C8B-B14F-4D97-AF65-F5344CB8AC3E}">
        <p14:creationId xmlns:p14="http://schemas.microsoft.com/office/powerpoint/2010/main" val="2603435635"/>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4" name="Content Placeholder 13"/>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r="1" b="2168"/>
          <a:stretch/>
        </p:blipFill>
        <p:spPr>
          <a:xfrm>
            <a:off x="5182104" y="10"/>
            <a:ext cx="7009896" cy="6857990"/>
          </a:xfrm>
          <a:custGeom>
            <a:avLst/>
            <a:gdLst/>
            <a:ahLst/>
            <a:cxnLst/>
            <a:rect l="l" t="t" r="r" b="b"/>
            <a:pathLst>
              <a:path w="7009896" h="6858000">
                <a:moveTo>
                  <a:pt x="0" y="0"/>
                </a:moveTo>
                <a:lnTo>
                  <a:pt x="7009896" y="0"/>
                </a:lnTo>
                <a:lnTo>
                  <a:pt x="7009896" y="6858000"/>
                </a:lnTo>
                <a:lnTo>
                  <a:pt x="21616" y="6858000"/>
                </a:lnTo>
                <a:lnTo>
                  <a:pt x="129867" y="6647018"/>
                </a:lnTo>
                <a:cubicBezTo>
                  <a:pt x="1043295" y="4758249"/>
                  <a:pt x="1332296" y="2559611"/>
                  <a:pt x="814641" y="380651"/>
                </a:cubicBezTo>
                <a:lnTo>
                  <a:pt x="714685" y="1"/>
                </a:lnTo>
                <a:lnTo>
                  <a:pt x="0" y="1"/>
                </a:lnTo>
                <a:close/>
              </a:path>
            </a:pathLst>
          </a:custGeom>
        </p:spPr>
      </p:pic>
      <p:sp>
        <p:nvSpPr>
          <p:cNvPr id="19" name="Freeform: Shape 18">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1" name="Freeform: Shape 20">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4"/>
          <p:cNvSpPr>
            <a:spLocks noGrp="1"/>
          </p:cNvSpPr>
          <p:nvPr>
            <p:ph type="title"/>
          </p:nvPr>
        </p:nvSpPr>
        <p:spPr>
          <a:xfrm>
            <a:off x="804673" y="1396289"/>
            <a:ext cx="4782458" cy="1325563"/>
          </a:xfrm>
        </p:spPr>
        <p:txBody>
          <a:bodyPr vert="horz" lIns="91440" tIns="45720" rIns="91440" bIns="45720" rtlCol="0" anchor="ctr">
            <a:normAutofit/>
          </a:bodyPr>
          <a:lstStyle/>
          <a:p>
            <a:r>
              <a:rPr lang="en-US" dirty="0"/>
              <a:t>Whiplash Presentation</a:t>
            </a:r>
          </a:p>
        </p:txBody>
      </p:sp>
      <p:sp>
        <p:nvSpPr>
          <p:cNvPr id="6" name="Content Placeholder 5"/>
          <p:cNvSpPr>
            <a:spLocks noGrp="1"/>
          </p:cNvSpPr>
          <p:nvPr>
            <p:ph sz="half" idx="1"/>
          </p:nvPr>
        </p:nvSpPr>
        <p:spPr>
          <a:xfrm>
            <a:off x="804672" y="2871982"/>
            <a:ext cx="4782458" cy="3181684"/>
          </a:xfrm>
        </p:spPr>
        <p:txBody>
          <a:bodyPr vert="horz" lIns="91440" tIns="45720" rIns="91440" bIns="45720" rtlCol="0" anchor="t">
            <a:normAutofit/>
          </a:bodyPr>
          <a:lstStyle/>
          <a:p>
            <a:r>
              <a:rPr lang="en-US" dirty="0"/>
              <a:t>“Whiplash is a markedly heterogeneous and complex condition with varied disturbances in motor, sensorimotor and sensory function as well as psychological distress.”</a:t>
            </a:r>
          </a:p>
          <a:p>
            <a:endParaRPr lang="en-US" sz="1800" dirty="0"/>
          </a:p>
        </p:txBody>
      </p:sp>
    </p:spTree>
    <p:extLst>
      <p:ext uri="{BB962C8B-B14F-4D97-AF65-F5344CB8AC3E}">
        <p14:creationId xmlns:p14="http://schemas.microsoft.com/office/powerpoint/2010/main" val="1051458099"/>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24741" y="620392"/>
            <a:ext cx="3808268" cy="5504688"/>
          </a:xfrm>
        </p:spPr>
        <p:txBody>
          <a:bodyPr>
            <a:normAutofit/>
          </a:bodyPr>
          <a:lstStyle/>
          <a:p>
            <a:r>
              <a:rPr lang="en-US" sz="4200">
                <a:solidFill>
                  <a:schemeClr val="bg1"/>
                </a:solidFill>
              </a:rPr>
              <a:t>Pathoanatomical Lesions in the Whiplash Injury (27)</a:t>
            </a:r>
          </a:p>
        </p:txBody>
      </p:sp>
      <p:graphicFrame>
        <p:nvGraphicFramePr>
          <p:cNvPr id="5" name="Content Placeholder 2">
            <a:extLst>
              <a:ext uri="{FF2B5EF4-FFF2-40B4-BE49-F238E27FC236}">
                <a16:creationId xmlns:a16="http://schemas.microsoft.com/office/drawing/2014/main" id="{BBB02D43-178D-BA24-EC41-F6D459B1B6E8}"/>
              </a:ext>
            </a:extLst>
          </p:cNvPr>
          <p:cNvGraphicFramePr>
            <a:graphicFrameLocks noGrp="1"/>
          </p:cNvGraphicFramePr>
          <p:nvPr>
            <p:ph idx="1"/>
            <p:extLst>
              <p:ext uri="{D42A27DB-BD31-4B8C-83A1-F6EECF244321}">
                <p14:modId xmlns:p14="http://schemas.microsoft.com/office/powerpoint/2010/main" val="2351115065"/>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03773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39A1F5A-E57E-4178-8F57-A18DC747E5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291618" cy="5097980"/>
          </a:xfrm>
          <a:custGeom>
            <a:avLst/>
            <a:gdLst>
              <a:gd name="connsiteX0" fmla="*/ 0 w 6530408"/>
              <a:gd name="connsiteY0" fmla="*/ 0 h 5753325"/>
              <a:gd name="connsiteX1" fmla="*/ 6438980 w 6530408"/>
              <a:gd name="connsiteY1" fmla="*/ 0 h 5753325"/>
              <a:gd name="connsiteX2" fmla="*/ 6439047 w 6530408"/>
              <a:gd name="connsiteY2" fmla="*/ 147 h 5753325"/>
              <a:gd name="connsiteX3" fmla="*/ 6443456 w 6530408"/>
              <a:gd name="connsiteY3" fmla="*/ 130105 h 5753325"/>
              <a:gd name="connsiteX4" fmla="*/ 6447632 w 6530408"/>
              <a:gd name="connsiteY4" fmla="*/ 170016 h 5753325"/>
              <a:gd name="connsiteX5" fmla="*/ 6465936 w 6530408"/>
              <a:gd name="connsiteY5" fmla="*/ 274847 h 5753325"/>
              <a:gd name="connsiteX6" fmla="*/ 6506836 w 6530408"/>
              <a:gd name="connsiteY6" fmla="*/ 331778 h 5753325"/>
              <a:gd name="connsiteX7" fmla="*/ 6530408 w 6530408"/>
              <a:gd name="connsiteY7" fmla="*/ 427517 h 5753325"/>
              <a:gd name="connsiteX8" fmla="*/ 6516105 w 6530408"/>
              <a:gd name="connsiteY8" fmla="*/ 476071 h 5753325"/>
              <a:gd name="connsiteX9" fmla="*/ 6488360 w 6530408"/>
              <a:gd name="connsiteY9" fmla="*/ 535865 h 5753325"/>
              <a:gd name="connsiteX10" fmla="*/ 6492864 w 6530408"/>
              <a:gd name="connsiteY10" fmla="*/ 615799 h 5753325"/>
              <a:gd name="connsiteX11" fmla="*/ 6459988 w 6530408"/>
              <a:gd name="connsiteY11" fmla="*/ 707628 h 5753325"/>
              <a:gd name="connsiteX12" fmla="*/ 6453989 w 6530408"/>
              <a:gd name="connsiteY12" fmla="*/ 711876 h 5753325"/>
              <a:gd name="connsiteX13" fmla="*/ 6453209 w 6530408"/>
              <a:gd name="connsiteY13" fmla="*/ 719127 h 5753325"/>
              <a:gd name="connsiteX14" fmla="*/ 6457662 w 6530408"/>
              <a:gd name="connsiteY14" fmla="*/ 723331 h 5753325"/>
              <a:gd name="connsiteX15" fmla="*/ 6447445 w 6530408"/>
              <a:gd name="connsiteY15" fmla="*/ 780003 h 5753325"/>
              <a:gd name="connsiteX16" fmla="*/ 6426552 w 6530408"/>
              <a:gd name="connsiteY16" fmla="*/ 845805 h 5753325"/>
              <a:gd name="connsiteX17" fmla="*/ 6434072 w 6530408"/>
              <a:gd name="connsiteY17" fmla="*/ 910733 h 5753325"/>
              <a:gd name="connsiteX18" fmla="*/ 6432570 w 6530408"/>
              <a:gd name="connsiteY18" fmla="*/ 983394 h 5753325"/>
              <a:gd name="connsiteX19" fmla="*/ 6431878 w 6530408"/>
              <a:gd name="connsiteY19" fmla="*/ 1026728 h 5753325"/>
              <a:gd name="connsiteX20" fmla="*/ 6414269 w 6530408"/>
              <a:gd name="connsiteY20" fmla="*/ 1151111 h 5753325"/>
              <a:gd name="connsiteX21" fmla="*/ 6371722 w 6530408"/>
              <a:gd name="connsiteY21" fmla="*/ 1318080 h 5753325"/>
              <a:gd name="connsiteX22" fmla="*/ 6356023 w 6530408"/>
              <a:gd name="connsiteY22" fmla="*/ 1356227 h 5753325"/>
              <a:gd name="connsiteX23" fmla="*/ 6356157 w 6530408"/>
              <a:gd name="connsiteY23" fmla="*/ 1361967 h 5753325"/>
              <a:gd name="connsiteX24" fmla="*/ 6350613 w 6530408"/>
              <a:gd name="connsiteY24" fmla="*/ 1393569 h 5753325"/>
              <a:gd name="connsiteX25" fmla="*/ 6357062 w 6530408"/>
              <a:gd name="connsiteY25" fmla="*/ 1444071 h 5753325"/>
              <a:gd name="connsiteX26" fmla="*/ 6364832 w 6530408"/>
              <a:gd name="connsiteY26" fmla="*/ 1478763 h 5753325"/>
              <a:gd name="connsiteX27" fmla="*/ 6369745 w 6530408"/>
              <a:gd name="connsiteY27" fmla="*/ 1495680 h 5753325"/>
              <a:gd name="connsiteX28" fmla="*/ 6370898 w 6530408"/>
              <a:gd name="connsiteY28" fmla="*/ 1513331 h 5753325"/>
              <a:gd name="connsiteX29" fmla="*/ 6368801 w 6530408"/>
              <a:gd name="connsiteY29" fmla="*/ 1527414 h 5753325"/>
              <a:gd name="connsiteX30" fmla="*/ 6359177 w 6530408"/>
              <a:gd name="connsiteY30" fmla="*/ 1639513 h 5753325"/>
              <a:gd name="connsiteX31" fmla="*/ 6299489 w 6530408"/>
              <a:gd name="connsiteY31" fmla="*/ 1784860 h 5753325"/>
              <a:gd name="connsiteX32" fmla="*/ 6267878 w 6530408"/>
              <a:gd name="connsiteY32" fmla="*/ 1858572 h 5753325"/>
              <a:gd name="connsiteX33" fmla="*/ 6251146 w 6530408"/>
              <a:gd name="connsiteY33" fmla="*/ 1926167 h 5753325"/>
              <a:gd name="connsiteX34" fmla="*/ 6210686 w 6530408"/>
              <a:gd name="connsiteY34" fmla="*/ 2014834 h 5753325"/>
              <a:gd name="connsiteX35" fmla="*/ 6106652 w 6530408"/>
              <a:gd name="connsiteY35" fmla="*/ 2150572 h 5753325"/>
              <a:gd name="connsiteX36" fmla="*/ 6097813 w 6530408"/>
              <a:gd name="connsiteY36" fmla="*/ 2172208 h 5753325"/>
              <a:gd name="connsiteX37" fmla="*/ 6095990 w 6530408"/>
              <a:gd name="connsiteY37" fmla="*/ 2181185 h 5753325"/>
              <a:gd name="connsiteX38" fmla="*/ 6090126 w 6530408"/>
              <a:gd name="connsiteY38" fmla="*/ 2192533 h 5753325"/>
              <a:gd name="connsiteX39" fmla="*/ 6089503 w 6530408"/>
              <a:gd name="connsiteY39" fmla="*/ 2192543 h 5753325"/>
              <a:gd name="connsiteX40" fmla="*/ 6084946 w 6530408"/>
              <a:gd name="connsiteY40" fmla="*/ 2203694 h 5753325"/>
              <a:gd name="connsiteX41" fmla="*/ 5987861 w 6530408"/>
              <a:gd name="connsiteY41" fmla="*/ 2304868 h 5753325"/>
              <a:gd name="connsiteX42" fmla="*/ 5973439 w 6530408"/>
              <a:gd name="connsiteY42" fmla="*/ 2385635 h 5753325"/>
              <a:gd name="connsiteX43" fmla="*/ 5916727 w 6530408"/>
              <a:gd name="connsiteY43" fmla="*/ 2458777 h 5753325"/>
              <a:gd name="connsiteX44" fmla="*/ 5856524 w 6530408"/>
              <a:gd name="connsiteY44" fmla="*/ 2583281 h 5753325"/>
              <a:gd name="connsiteX45" fmla="*/ 5838091 w 6530408"/>
              <a:gd name="connsiteY45" fmla="*/ 2753474 h 5753325"/>
              <a:gd name="connsiteX46" fmla="*/ 5777471 w 6530408"/>
              <a:gd name="connsiteY46" fmla="*/ 2901570 h 5753325"/>
              <a:gd name="connsiteX47" fmla="*/ 5723992 w 6530408"/>
              <a:gd name="connsiteY47" fmla="*/ 2998752 h 5753325"/>
              <a:gd name="connsiteX48" fmla="*/ 5557886 w 6530408"/>
              <a:gd name="connsiteY48" fmla="*/ 3329735 h 5753325"/>
              <a:gd name="connsiteX49" fmla="*/ 5471501 w 6530408"/>
              <a:gd name="connsiteY49" fmla="*/ 3462221 h 5753325"/>
              <a:gd name="connsiteX50" fmla="*/ 5465154 w 6530408"/>
              <a:gd name="connsiteY50" fmla="*/ 3541065 h 5753325"/>
              <a:gd name="connsiteX51" fmla="*/ 5437889 w 6530408"/>
              <a:gd name="connsiteY51" fmla="*/ 3559927 h 5753325"/>
              <a:gd name="connsiteX52" fmla="*/ 5432770 w 6530408"/>
              <a:gd name="connsiteY52" fmla="*/ 3562948 h 5753325"/>
              <a:gd name="connsiteX53" fmla="*/ 5406795 w 6530408"/>
              <a:gd name="connsiteY53" fmla="*/ 3578594 h 5753325"/>
              <a:gd name="connsiteX54" fmla="*/ 5381495 w 6530408"/>
              <a:gd name="connsiteY54" fmla="*/ 3599883 h 5753325"/>
              <a:gd name="connsiteX55" fmla="*/ 5363689 w 6530408"/>
              <a:gd name="connsiteY55" fmla="*/ 3633299 h 5753325"/>
              <a:gd name="connsiteX56" fmla="*/ 5291870 w 6530408"/>
              <a:gd name="connsiteY56" fmla="*/ 3799039 h 5753325"/>
              <a:gd name="connsiteX57" fmla="*/ 5241600 w 6530408"/>
              <a:gd name="connsiteY57" fmla="*/ 3894238 h 5753325"/>
              <a:gd name="connsiteX58" fmla="*/ 5211041 w 6530408"/>
              <a:gd name="connsiteY58" fmla="*/ 3924184 h 5753325"/>
              <a:gd name="connsiteX59" fmla="*/ 5176073 w 6530408"/>
              <a:gd name="connsiteY59" fmla="*/ 3970179 h 5753325"/>
              <a:gd name="connsiteX60" fmla="*/ 5172826 w 6530408"/>
              <a:gd name="connsiteY60" fmla="*/ 3991773 h 5753325"/>
              <a:gd name="connsiteX61" fmla="*/ 5157053 w 6530408"/>
              <a:gd name="connsiteY61" fmla="*/ 3997708 h 5753325"/>
              <a:gd name="connsiteX62" fmla="*/ 5127922 w 6530408"/>
              <a:gd name="connsiteY62" fmla="*/ 4022660 h 5753325"/>
              <a:gd name="connsiteX63" fmla="*/ 5020872 w 6530408"/>
              <a:gd name="connsiteY63" fmla="*/ 4075951 h 5753325"/>
              <a:gd name="connsiteX64" fmla="*/ 4991410 w 6530408"/>
              <a:gd name="connsiteY64" fmla="*/ 4087598 h 5753325"/>
              <a:gd name="connsiteX65" fmla="*/ 4930112 w 6530408"/>
              <a:gd name="connsiteY65" fmla="*/ 4138459 h 5753325"/>
              <a:gd name="connsiteX66" fmla="*/ 4834224 w 6530408"/>
              <a:gd name="connsiteY66" fmla="*/ 4231643 h 5753325"/>
              <a:gd name="connsiteX67" fmla="*/ 4812599 w 6530408"/>
              <a:gd name="connsiteY67" fmla="*/ 4249449 h 5753325"/>
              <a:gd name="connsiteX68" fmla="*/ 4789188 w 6530408"/>
              <a:gd name="connsiteY68" fmla="*/ 4256678 h 5753325"/>
              <a:gd name="connsiteX69" fmla="*/ 4779554 w 6530408"/>
              <a:gd name="connsiteY69" fmla="*/ 4251313 h 5753325"/>
              <a:gd name="connsiteX70" fmla="*/ 4766885 w 6530408"/>
              <a:gd name="connsiteY70" fmla="*/ 4259812 h 5753325"/>
              <a:gd name="connsiteX71" fmla="*/ 4762510 w 6530408"/>
              <a:gd name="connsiteY71" fmla="*/ 4260383 h 5753325"/>
              <a:gd name="connsiteX72" fmla="*/ 4738416 w 6530408"/>
              <a:gd name="connsiteY72" fmla="*/ 4265355 h 5753325"/>
              <a:gd name="connsiteX73" fmla="*/ 4712007 w 6530408"/>
              <a:gd name="connsiteY73" fmla="*/ 4317892 h 5753325"/>
              <a:gd name="connsiteX74" fmla="*/ 4658930 w 6530408"/>
              <a:gd name="connsiteY74" fmla="*/ 4348041 h 5753325"/>
              <a:gd name="connsiteX75" fmla="*/ 4443526 w 6530408"/>
              <a:gd name="connsiteY75" fmla="*/ 4507851 h 5753325"/>
              <a:gd name="connsiteX76" fmla="*/ 4289766 w 6530408"/>
              <a:gd name="connsiteY76" fmla="*/ 4711450 h 5753325"/>
              <a:gd name="connsiteX77" fmla="*/ 4150870 w 6530408"/>
              <a:gd name="connsiteY77" fmla="*/ 4818480 h 5753325"/>
              <a:gd name="connsiteX78" fmla="*/ 4006639 w 6530408"/>
              <a:gd name="connsiteY78" fmla="*/ 4933815 h 5753325"/>
              <a:gd name="connsiteX79" fmla="*/ 3298210 w 6530408"/>
              <a:gd name="connsiteY79" fmla="*/ 5070790 h 5753325"/>
              <a:gd name="connsiteX80" fmla="*/ 2947678 w 6530408"/>
              <a:gd name="connsiteY80" fmla="*/ 5117869 h 5753325"/>
              <a:gd name="connsiteX81" fmla="*/ 2822169 w 6530408"/>
              <a:gd name="connsiteY81" fmla="*/ 5129396 h 5753325"/>
              <a:gd name="connsiteX82" fmla="*/ 2538773 w 6530408"/>
              <a:gd name="connsiteY82" fmla="*/ 5313397 h 5753325"/>
              <a:gd name="connsiteX83" fmla="*/ 2014500 w 6530408"/>
              <a:gd name="connsiteY83" fmla="*/ 5519744 h 5753325"/>
              <a:gd name="connsiteX84" fmla="*/ 1934391 w 6530408"/>
              <a:gd name="connsiteY84" fmla="*/ 5591335 h 5753325"/>
              <a:gd name="connsiteX85" fmla="*/ 1892550 w 6530408"/>
              <a:gd name="connsiteY85" fmla="*/ 5649708 h 5753325"/>
              <a:gd name="connsiteX86" fmla="*/ 1854769 w 6530408"/>
              <a:gd name="connsiteY86" fmla="*/ 5647691 h 5753325"/>
              <a:gd name="connsiteX87" fmla="*/ 1809461 w 6530408"/>
              <a:gd name="connsiteY87" fmla="*/ 5648628 h 5753325"/>
              <a:gd name="connsiteX88" fmla="*/ 1745150 w 6530408"/>
              <a:gd name="connsiteY88" fmla="*/ 5693879 h 5753325"/>
              <a:gd name="connsiteX89" fmla="*/ 1713375 w 6530408"/>
              <a:gd name="connsiteY89" fmla="*/ 5684672 h 5753325"/>
              <a:gd name="connsiteX90" fmla="*/ 1707808 w 6530408"/>
              <a:gd name="connsiteY90" fmla="*/ 5682611 h 5753325"/>
              <a:gd name="connsiteX91" fmla="*/ 1679313 w 6530408"/>
              <a:gd name="connsiteY91" fmla="*/ 5672360 h 5753325"/>
              <a:gd name="connsiteX92" fmla="*/ 1646933 w 6530408"/>
              <a:gd name="connsiteY92" fmla="*/ 5666227 h 5753325"/>
              <a:gd name="connsiteX93" fmla="*/ 1610055 w 6530408"/>
              <a:gd name="connsiteY93" fmla="*/ 5673643 h 5753325"/>
              <a:gd name="connsiteX94" fmla="*/ 1437641 w 6530408"/>
              <a:gd name="connsiteY94" fmla="*/ 5723266 h 5753325"/>
              <a:gd name="connsiteX95" fmla="*/ 1332869 w 6530408"/>
              <a:gd name="connsiteY95" fmla="*/ 5744752 h 5753325"/>
              <a:gd name="connsiteX96" fmla="*/ 1290525 w 6530408"/>
              <a:gd name="connsiteY96" fmla="*/ 5740036 h 5753325"/>
              <a:gd name="connsiteX97" fmla="*/ 1233107 w 6530408"/>
              <a:gd name="connsiteY97" fmla="*/ 5742106 h 5753325"/>
              <a:gd name="connsiteX98" fmla="*/ 1214532 w 6530408"/>
              <a:gd name="connsiteY98" fmla="*/ 5753325 h 5753325"/>
              <a:gd name="connsiteX99" fmla="*/ 1199955 w 6530408"/>
              <a:gd name="connsiteY99" fmla="*/ 5744831 h 5753325"/>
              <a:gd name="connsiteX100" fmla="*/ 1162337 w 6530408"/>
              <a:gd name="connsiteY100" fmla="*/ 5738048 h 5753325"/>
              <a:gd name="connsiteX101" fmla="*/ 1053457 w 6530408"/>
              <a:gd name="connsiteY101" fmla="*/ 5688676 h 5753325"/>
              <a:gd name="connsiteX102" fmla="*/ 1025798 w 6530408"/>
              <a:gd name="connsiteY102" fmla="*/ 5673166 h 5753325"/>
              <a:gd name="connsiteX103" fmla="*/ 947900 w 6530408"/>
              <a:gd name="connsiteY103" fmla="*/ 5657848 h 5753325"/>
              <a:gd name="connsiteX104" fmla="*/ 815627 w 6530408"/>
              <a:gd name="connsiteY104" fmla="*/ 5642557 h 5753325"/>
              <a:gd name="connsiteX105" fmla="*/ 788251 w 6530408"/>
              <a:gd name="connsiteY105" fmla="*/ 5637065 h 5753325"/>
              <a:gd name="connsiteX106" fmla="*/ 767822 w 6530408"/>
              <a:gd name="connsiteY106" fmla="*/ 5623450 h 5753325"/>
              <a:gd name="connsiteX107" fmla="*/ 765791 w 6530408"/>
              <a:gd name="connsiteY107" fmla="*/ 5612539 h 5753325"/>
              <a:gd name="connsiteX108" fmla="*/ 751230 w 6530408"/>
              <a:gd name="connsiteY108" fmla="*/ 5608092 h 5753325"/>
              <a:gd name="connsiteX109" fmla="*/ 748008 w 6530408"/>
              <a:gd name="connsiteY109" fmla="*/ 5605052 h 5753325"/>
              <a:gd name="connsiteX110" fmla="*/ 728871 w 6530408"/>
              <a:gd name="connsiteY110" fmla="*/ 5589469 h 5753325"/>
              <a:gd name="connsiteX111" fmla="*/ 671898 w 6530408"/>
              <a:gd name="connsiteY111" fmla="*/ 5602363 h 5753325"/>
              <a:gd name="connsiteX112" fmla="*/ 615065 w 6530408"/>
              <a:gd name="connsiteY112" fmla="*/ 5580257 h 5753325"/>
              <a:gd name="connsiteX113" fmla="*/ 355785 w 6530408"/>
              <a:gd name="connsiteY113" fmla="*/ 5514383 h 5753325"/>
              <a:gd name="connsiteX114" fmla="*/ 102269 w 6530408"/>
              <a:gd name="connsiteY114" fmla="*/ 5524347 h 5753325"/>
              <a:gd name="connsiteX115" fmla="*/ 13160 w 6530408"/>
              <a:gd name="connsiteY115" fmla="*/ 5514159 h 5753325"/>
              <a:gd name="connsiteX116" fmla="*/ 0 w 6530408"/>
              <a:gd name="connsiteY116" fmla="*/ 5511735 h 5753325"/>
              <a:gd name="connsiteX0" fmla="*/ 0 w 6530408"/>
              <a:gd name="connsiteY0" fmla="*/ 0 h 5753325"/>
              <a:gd name="connsiteX1" fmla="*/ 6438980 w 6530408"/>
              <a:gd name="connsiteY1" fmla="*/ 0 h 5753325"/>
              <a:gd name="connsiteX2" fmla="*/ 6439047 w 6530408"/>
              <a:gd name="connsiteY2" fmla="*/ 147 h 5753325"/>
              <a:gd name="connsiteX3" fmla="*/ 6443456 w 6530408"/>
              <a:gd name="connsiteY3" fmla="*/ 130105 h 5753325"/>
              <a:gd name="connsiteX4" fmla="*/ 6447632 w 6530408"/>
              <a:gd name="connsiteY4" fmla="*/ 170016 h 5753325"/>
              <a:gd name="connsiteX5" fmla="*/ 6465936 w 6530408"/>
              <a:gd name="connsiteY5" fmla="*/ 274847 h 5753325"/>
              <a:gd name="connsiteX6" fmla="*/ 6506836 w 6530408"/>
              <a:gd name="connsiteY6" fmla="*/ 331778 h 5753325"/>
              <a:gd name="connsiteX7" fmla="*/ 6530408 w 6530408"/>
              <a:gd name="connsiteY7" fmla="*/ 427517 h 5753325"/>
              <a:gd name="connsiteX8" fmla="*/ 6488360 w 6530408"/>
              <a:gd name="connsiteY8" fmla="*/ 535865 h 5753325"/>
              <a:gd name="connsiteX9" fmla="*/ 6492864 w 6530408"/>
              <a:gd name="connsiteY9" fmla="*/ 615799 h 5753325"/>
              <a:gd name="connsiteX10" fmla="*/ 6459988 w 6530408"/>
              <a:gd name="connsiteY10" fmla="*/ 707628 h 5753325"/>
              <a:gd name="connsiteX11" fmla="*/ 6453989 w 6530408"/>
              <a:gd name="connsiteY11" fmla="*/ 711876 h 5753325"/>
              <a:gd name="connsiteX12" fmla="*/ 6453209 w 6530408"/>
              <a:gd name="connsiteY12" fmla="*/ 719127 h 5753325"/>
              <a:gd name="connsiteX13" fmla="*/ 6457662 w 6530408"/>
              <a:gd name="connsiteY13" fmla="*/ 723331 h 5753325"/>
              <a:gd name="connsiteX14" fmla="*/ 6447445 w 6530408"/>
              <a:gd name="connsiteY14" fmla="*/ 780003 h 5753325"/>
              <a:gd name="connsiteX15" fmla="*/ 6426552 w 6530408"/>
              <a:gd name="connsiteY15" fmla="*/ 845805 h 5753325"/>
              <a:gd name="connsiteX16" fmla="*/ 6434072 w 6530408"/>
              <a:gd name="connsiteY16" fmla="*/ 910733 h 5753325"/>
              <a:gd name="connsiteX17" fmla="*/ 6432570 w 6530408"/>
              <a:gd name="connsiteY17" fmla="*/ 983394 h 5753325"/>
              <a:gd name="connsiteX18" fmla="*/ 6431878 w 6530408"/>
              <a:gd name="connsiteY18" fmla="*/ 1026728 h 5753325"/>
              <a:gd name="connsiteX19" fmla="*/ 6414269 w 6530408"/>
              <a:gd name="connsiteY19" fmla="*/ 1151111 h 5753325"/>
              <a:gd name="connsiteX20" fmla="*/ 6371722 w 6530408"/>
              <a:gd name="connsiteY20" fmla="*/ 1318080 h 5753325"/>
              <a:gd name="connsiteX21" fmla="*/ 6356023 w 6530408"/>
              <a:gd name="connsiteY21" fmla="*/ 1356227 h 5753325"/>
              <a:gd name="connsiteX22" fmla="*/ 6356157 w 6530408"/>
              <a:gd name="connsiteY22" fmla="*/ 1361967 h 5753325"/>
              <a:gd name="connsiteX23" fmla="*/ 6350613 w 6530408"/>
              <a:gd name="connsiteY23" fmla="*/ 1393569 h 5753325"/>
              <a:gd name="connsiteX24" fmla="*/ 6357062 w 6530408"/>
              <a:gd name="connsiteY24" fmla="*/ 1444071 h 5753325"/>
              <a:gd name="connsiteX25" fmla="*/ 6364832 w 6530408"/>
              <a:gd name="connsiteY25" fmla="*/ 1478763 h 5753325"/>
              <a:gd name="connsiteX26" fmla="*/ 6369745 w 6530408"/>
              <a:gd name="connsiteY26" fmla="*/ 1495680 h 5753325"/>
              <a:gd name="connsiteX27" fmla="*/ 6370898 w 6530408"/>
              <a:gd name="connsiteY27" fmla="*/ 1513331 h 5753325"/>
              <a:gd name="connsiteX28" fmla="*/ 6368801 w 6530408"/>
              <a:gd name="connsiteY28" fmla="*/ 1527414 h 5753325"/>
              <a:gd name="connsiteX29" fmla="*/ 6359177 w 6530408"/>
              <a:gd name="connsiteY29" fmla="*/ 1639513 h 5753325"/>
              <a:gd name="connsiteX30" fmla="*/ 6299489 w 6530408"/>
              <a:gd name="connsiteY30" fmla="*/ 1784860 h 5753325"/>
              <a:gd name="connsiteX31" fmla="*/ 6267878 w 6530408"/>
              <a:gd name="connsiteY31" fmla="*/ 1858572 h 5753325"/>
              <a:gd name="connsiteX32" fmla="*/ 6251146 w 6530408"/>
              <a:gd name="connsiteY32" fmla="*/ 1926167 h 5753325"/>
              <a:gd name="connsiteX33" fmla="*/ 6210686 w 6530408"/>
              <a:gd name="connsiteY33" fmla="*/ 2014834 h 5753325"/>
              <a:gd name="connsiteX34" fmla="*/ 6106652 w 6530408"/>
              <a:gd name="connsiteY34" fmla="*/ 2150572 h 5753325"/>
              <a:gd name="connsiteX35" fmla="*/ 6097813 w 6530408"/>
              <a:gd name="connsiteY35" fmla="*/ 2172208 h 5753325"/>
              <a:gd name="connsiteX36" fmla="*/ 6095990 w 6530408"/>
              <a:gd name="connsiteY36" fmla="*/ 2181185 h 5753325"/>
              <a:gd name="connsiteX37" fmla="*/ 6090126 w 6530408"/>
              <a:gd name="connsiteY37" fmla="*/ 2192533 h 5753325"/>
              <a:gd name="connsiteX38" fmla="*/ 6089503 w 6530408"/>
              <a:gd name="connsiteY38" fmla="*/ 2192543 h 5753325"/>
              <a:gd name="connsiteX39" fmla="*/ 6084946 w 6530408"/>
              <a:gd name="connsiteY39" fmla="*/ 2203694 h 5753325"/>
              <a:gd name="connsiteX40" fmla="*/ 5987861 w 6530408"/>
              <a:gd name="connsiteY40" fmla="*/ 2304868 h 5753325"/>
              <a:gd name="connsiteX41" fmla="*/ 5973439 w 6530408"/>
              <a:gd name="connsiteY41" fmla="*/ 2385635 h 5753325"/>
              <a:gd name="connsiteX42" fmla="*/ 5916727 w 6530408"/>
              <a:gd name="connsiteY42" fmla="*/ 2458777 h 5753325"/>
              <a:gd name="connsiteX43" fmla="*/ 5856524 w 6530408"/>
              <a:gd name="connsiteY43" fmla="*/ 2583281 h 5753325"/>
              <a:gd name="connsiteX44" fmla="*/ 5838091 w 6530408"/>
              <a:gd name="connsiteY44" fmla="*/ 2753474 h 5753325"/>
              <a:gd name="connsiteX45" fmla="*/ 5777471 w 6530408"/>
              <a:gd name="connsiteY45" fmla="*/ 2901570 h 5753325"/>
              <a:gd name="connsiteX46" fmla="*/ 5723992 w 6530408"/>
              <a:gd name="connsiteY46" fmla="*/ 2998752 h 5753325"/>
              <a:gd name="connsiteX47" fmla="*/ 5557886 w 6530408"/>
              <a:gd name="connsiteY47" fmla="*/ 3329735 h 5753325"/>
              <a:gd name="connsiteX48" fmla="*/ 5471501 w 6530408"/>
              <a:gd name="connsiteY48" fmla="*/ 3462221 h 5753325"/>
              <a:gd name="connsiteX49" fmla="*/ 5465154 w 6530408"/>
              <a:gd name="connsiteY49" fmla="*/ 3541065 h 5753325"/>
              <a:gd name="connsiteX50" fmla="*/ 5437889 w 6530408"/>
              <a:gd name="connsiteY50" fmla="*/ 3559927 h 5753325"/>
              <a:gd name="connsiteX51" fmla="*/ 5432770 w 6530408"/>
              <a:gd name="connsiteY51" fmla="*/ 3562948 h 5753325"/>
              <a:gd name="connsiteX52" fmla="*/ 5406795 w 6530408"/>
              <a:gd name="connsiteY52" fmla="*/ 3578594 h 5753325"/>
              <a:gd name="connsiteX53" fmla="*/ 5381495 w 6530408"/>
              <a:gd name="connsiteY53" fmla="*/ 3599883 h 5753325"/>
              <a:gd name="connsiteX54" fmla="*/ 5363689 w 6530408"/>
              <a:gd name="connsiteY54" fmla="*/ 3633299 h 5753325"/>
              <a:gd name="connsiteX55" fmla="*/ 5291870 w 6530408"/>
              <a:gd name="connsiteY55" fmla="*/ 3799039 h 5753325"/>
              <a:gd name="connsiteX56" fmla="*/ 5241600 w 6530408"/>
              <a:gd name="connsiteY56" fmla="*/ 3894238 h 5753325"/>
              <a:gd name="connsiteX57" fmla="*/ 5211041 w 6530408"/>
              <a:gd name="connsiteY57" fmla="*/ 3924184 h 5753325"/>
              <a:gd name="connsiteX58" fmla="*/ 5176073 w 6530408"/>
              <a:gd name="connsiteY58" fmla="*/ 3970179 h 5753325"/>
              <a:gd name="connsiteX59" fmla="*/ 5172826 w 6530408"/>
              <a:gd name="connsiteY59" fmla="*/ 3991773 h 5753325"/>
              <a:gd name="connsiteX60" fmla="*/ 5157053 w 6530408"/>
              <a:gd name="connsiteY60" fmla="*/ 3997708 h 5753325"/>
              <a:gd name="connsiteX61" fmla="*/ 5127922 w 6530408"/>
              <a:gd name="connsiteY61" fmla="*/ 4022660 h 5753325"/>
              <a:gd name="connsiteX62" fmla="*/ 5020872 w 6530408"/>
              <a:gd name="connsiteY62" fmla="*/ 4075951 h 5753325"/>
              <a:gd name="connsiteX63" fmla="*/ 4991410 w 6530408"/>
              <a:gd name="connsiteY63" fmla="*/ 4087598 h 5753325"/>
              <a:gd name="connsiteX64" fmla="*/ 4930112 w 6530408"/>
              <a:gd name="connsiteY64" fmla="*/ 4138459 h 5753325"/>
              <a:gd name="connsiteX65" fmla="*/ 4834224 w 6530408"/>
              <a:gd name="connsiteY65" fmla="*/ 4231643 h 5753325"/>
              <a:gd name="connsiteX66" fmla="*/ 4812599 w 6530408"/>
              <a:gd name="connsiteY66" fmla="*/ 4249449 h 5753325"/>
              <a:gd name="connsiteX67" fmla="*/ 4789188 w 6530408"/>
              <a:gd name="connsiteY67" fmla="*/ 4256678 h 5753325"/>
              <a:gd name="connsiteX68" fmla="*/ 4779554 w 6530408"/>
              <a:gd name="connsiteY68" fmla="*/ 4251313 h 5753325"/>
              <a:gd name="connsiteX69" fmla="*/ 4766885 w 6530408"/>
              <a:gd name="connsiteY69" fmla="*/ 4259812 h 5753325"/>
              <a:gd name="connsiteX70" fmla="*/ 4762510 w 6530408"/>
              <a:gd name="connsiteY70" fmla="*/ 4260383 h 5753325"/>
              <a:gd name="connsiteX71" fmla="*/ 4738416 w 6530408"/>
              <a:gd name="connsiteY71" fmla="*/ 4265355 h 5753325"/>
              <a:gd name="connsiteX72" fmla="*/ 4712007 w 6530408"/>
              <a:gd name="connsiteY72" fmla="*/ 4317892 h 5753325"/>
              <a:gd name="connsiteX73" fmla="*/ 4658930 w 6530408"/>
              <a:gd name="connsiteY73" fmla="*/ 4348041 h 5753325"/>
              <a:gd name="connsiteX74" fmla="*/ 4443526 w 6530408"/>
              <a:gd name="connsiteY74" fmla="*/ 4507851 h 5753325"/>
              <a:gd name="connsiteX75" fmla="*/ 4289766 w 6530408"/>
              <a:gd name="connsiteY75" fmla="*/ 4711450 h 5753325"/>
              <a:gd name="connsiteX76" fmla="*/ 4150870 w 6530408"/>
              <a:gd name="connsiteY76" fmla="*/ 4818480 h 5753325"/>
              <a:gd name="connsiteX77" fmla="*/ 4006639 w 6530408"/>
              <a:gd name="connsiteY77" fmla="*/ 4933815 h 5753325"/>
              <a:gd name="connsiteX78" fmla="*/ 3298210 w 6530408"/>
              <a:gd name="connsiteY78" fmla="*/ 5070790 h 5753325"/>
              <a:gd name="connsiteX79" fmla="*/ 2947678 w 6530408"/>
              <a:gd name="connsiteY79" fmla="*/ 5117869 h 5753325"/>
              <a:gd name="connsiteX80" fmla="*/ 2822169 w 6530408"/>
              <a:gd name="connsiteY80" fmla="*/ 5129396 h 5753325"/>
              <a:gd name="connsiteX81" fmla="*/ 2538773 w 6530408"/>
              <a:gd name="connsiteY81" fmla="*/ 5313397 h 5753325"/>
              <a:gd name="connsiteX82" fmla="*/ 2014500 w 6530408"/>
              <a:gd name="connsiteY82" fmla="*/ 5519744 h 5753325"/>
              <a:gd name="connsiteX83" fmla="*/ 1934391 w 6530408"/>
              <a:gd name="connsiteY83" fmla="*/ 5591335 h 5753325"/>
              <a:gd name="connsiteX84" fmla="*/ 1892550 w 6530408"/>
              <a:gd name="connsiteY84" fmla="*/ 5649708 h 5753325"/>
              <a:gd name="connsiteX85" fmla="*/ 1854769 w 6530408"/>
              <a:gd name="connsiteY85" fmla="*/ 5647691 h 5753325"/>
              <a:gd name="connsiteX86" fmla="*/ 1809461 w 6530408"/>
              <a:gd name="connsiteY86" fmla="*/ 5648628 h 5753325"/>
              <a:gd name="connsiteX87" fmla="*/ 1745150 w 6530408"/>
              <a:gd name="connsiteY87" fmla="*/ 5693879 h 5753325"/>
              <a:gd name="connsiteX88" fmla="*/ 1713375 w 6530408"/>
              <a:gd name="connsiteY88" fmla="*/ 5684672 h 5753325"/>
              <a:gd name="connsiteX89" fmla="*/ 1707808 w 6530408"/>
              <a:gd name="connsiteY89" fmla="*/ 5682611 h 5753325"/>
              <a:gd name="connsiteX90" fmla="*/ 1679313 w 6530408"/>
              <a:gd name="connsiteY90" fmla="*/ 5672360 h 5753325"/>
              <a:gd name="connsiteX91" fmla="*/ 1646933 w 6530408"/>
              <a:gd name="connsiteY91" fmla="*/ 5666227 h 5753325"/>
              <a:gd name="connsiteX92" fmla="*/ 1610055 w 6530408"/>
              <a:gd name="connsiteY92" fmla="*/ 5673643 h 5753325"/>
              <a:gd name="connsiteX93" fmla="*/ 1437641 w 6530408"/>
              <a:gd name="connsiteY93" fmla="*/ 5723266 h 5753325"/>
              <a:gd name="connsiteX94" fmla="*/ 1332869 w 6530408"/>
              <a:gd name="connsiteY94" fmla="*/ 5744752 h 5753325"/>
              <a:gd name="connsiteX95" fmla="*/ 1290525 w 6530408"/>
              <a:gd name="connsiteY95" fmla="*/ 5740036 h 5753325"/>
              <a:gd name="connsiteX96" fmla="*/ 1233107 w 6530408"/>
              <a:gd name="connsiteY96" fmla="*/ 5742106 h 5753325"/>
              <a:gd name="connsiteX97" fmla="*/ 1214532 w 6530408"/>
              <a:gd name="connsiteY97" fmla="*/ 5753325 h 5753325"/>
              <a:gd name="connsiteX98" fmla="*/ 1199955 w 6530408"/>
              <a:gd name="connsiteY98" fmla="*/ 5744831 h 5753325"/>
              <a:gd name="connsiteX99" fmla="*/ 1162337 w 6530408"/>
              <a:gd name="connsiteY99" fmla="*/ 5738048 h 5753325"/>
              <a:gd name="connsiteX100" fmla="*/ 1053457 w 6530408"/>
              <a:gd name="connsiteY100" fmla="*/ 5688676 h 5753325"/>
              <a:gd name="connsiteX101" fmla="*/ 1025798 w 6530408"/>
              <a:gd name="connsiteY101" fmla="*/ 5673166 h 5753325"/>
              <a:gd name="connsiteX102" fmla="*/ 947900 w 6530408"/>
              <a:gd name="connsiteY102" fmla="*/ 5657848 h 5753325"/>
              <a:gd name="connsiteX103" fmla="*/ 815627 w 6530408"/>
              <a:gd name="connsiteY103" fmla="*/ 5642557 h 5753325"/>
              <a:gd name="connsiteX104" fmla="*/ 788251 w 6530408"/>
              <a:gd name="connsiteY104" fmla="*/ 5637065 h 5753325"/>
              <a:gd name="connsiteX105" fmla="*/ 767822 w 6530408"/>
              <a:gd name="connsiteY105" fmla="*/ 5623450 h 5753325"/>
              <a:gd name="connsiteX106" fmla="*/ 765791 w 6530408"/>
              <a:gd name="connsiteY106" fmla="*/ 5612539 h 5753325"/>
              <a:gd name="connsiteX107" fmla="*/ 751230 w 6530408"/>
              <a:gd name="connsiteY107" fmla="*/ 5608092 h 5753325"/>
              <a:gd name="connsiteX108" fmla="*/ 748008 w 6530408"/>
              <a:gd name="connsiteY108" fmla="*/ 5605052 h 5753325"/>
              <a:gd name="connsiteX109" fmla="*/ 728871 w 6530408"/>
              <a:gd name="connsiteY109" fmla="*/ 5589469 h 5753325"/>
              <a:gd name="connsiteX110" fmla="*/ 671898 w 6530408"/>
              <a:gd name="connsiteY110" fmla="*/ 5602363 h 5753325"/>
              <a:gd name="connsiteX111" fmla="*/ 615065 w 6530408"/>
              <a:gd name="connsiteY111" fmla="*/ 5580257 h 5753325"/>
              <a:gd name="connsiteX112" fmla="*/ 355785 w 6530408"/>
              <a:gd name="connsiteY112" fmla="*/ 5514383 h 5753325"/>
              <a:gd name="connsiteX113" fmla="*/ 102269 w 6530408"/>
              <a:gd name="connsiteY113" fmla="*/ 5524347 h 5753325"/>
              <a:gd name="connsiteX114" fmla="*/ 13160 w 6530408"/>
              <a:gd name="connsiteY114" fmla="*/ 5514159 h 5753325"/>
              <a:gd name="connsiteX115" fmla="*/ 0 w 6530408"/>
              <a:gd name="connsiteY115" fmla="*/ 5511735 h 5753325"/>
              <a:gd name="connsiteX116" fmla="*/ 0 w 6530408"/>
              <a:gd name="connsiteY116" fmla="*/ 0 h 5753325"/>
              <a:gd name="connsiteX0" fmla="*/ 0 w 6506836"/>
              <a:gd name="connsiteY0" fmla="*/ 0 h 5753325"/>
              <a:gd name="connsiteX1" fmla="*/ 6438980 w 6506836"/>
              <a:gd name="connsiteY1" fmla="*/ 0 h 5753325"/>
              <a:gd name="connsiteX2" fmla="*/ 6439047 w 6506836"/>
              <a:gd name="connsiteY2" fmla="*/ 147 h 5753325"/>
              <a:gd name="connsiteX3" fmla="*/ 6443456 w 6506836"/>
              <a:gd name="connsiteY3" fmla="*/ 130105 h 5753325"/>
              <a:gd name="connsiteX4" fmla="*/ 6447632 w 6506836"/>
              <a:gd name="connsiteY4" fmla="*/ 170016 h 5753325"/>
              <a:gd name="connsiteX5" fmla="*/ 6465936 w 6506836"/>
              <a:gd name="connsiteY5" fmla="*/ 274847 h 5753325"/>
              <a:gd name="connsiteX6" fmla="*/ 6506836 w 6506836"/>
              <a:gd name="connsiteY6" fmla="*/ 331778 h 5753325"/>
              <a:gd name="connsiteX7" fmla="*/ 6488360 w 6506836"/>
              <a:gd name="connsiteY7" fmla="*/ 535865 h 5753325"/>
              <a:gd name="connsiteX8" fmla="*/ 6492864 w 6506836"/>
              <a:gd name="connsiteY8" fmla="*/ 615799 h 5753325"/>
              <a:gd name="connsiteX9" fmla="*/ 6459988 w 6506836"/>
              <a:gd name="connsiteY9" fmla="*/ 707628 h 5753325"/>
              <a:gd name="connsiteX10" fmla="*/ 6453989 w 6506836"/>
              <a:gd name="connsiteY10" fmla="*/ 711876 h 5753325"/>
              <a:gd name="connsiteX11" fmla="*/ 6453209 w 6506836"/>
              <a:gd name="connsiteY11" fmla="*/ 719127 h 5753325"/>
              <a:gd name="connsiteX12" fmla="*/ 6457662 w 6506836"/>
              <a:gd name="connsiteY12" fmla="*/ 723331 h 5753325"/>
              <a:gd name="connsiteX13" fmla="*/ 6447445 w 6506836"/>
              <a:gd name="connsiteY13" fmla="*/ 780003 h 5753325"/>
              <a:gd name="connsiteX14" fmla="*/ 6426552 w 6506836"/>
              <a:gd name="connsiteY14" fmla="*/ 845805 h 5753325"/>
              <a:gd name="connsiteX15" fmla="*/ 6434072 w 6506836"/>
              <a:gd name="connsiteY15" fmla="*/ 910733 h 5753325"/>
              <a:gd name="connsiteX16" fmla="*/ 6432570 w 6506836"/>
              <a:gd name="connsiteY16" fmla="*/ 983394 h 5753325"/>
              <a:gd name="connsiteX17" fmla="*/ 6431878 w 6506836"/>
              <a:gd name="connsiteY17" fmla="*/ 1026728 h 5753325"/>
              <a:gd name="connsiteX18" fmla="*/ 6414269 w 6506836"/>
              <a:gd name="connsiteY18" fmla="*/ 1151111 h 5753325"/>
              <a:gd name="connsiteX19" fmla="*/ 6371722 w 6506836"/>
              <a:gd name="connsiteY19" fmla="*/ 1318080 h 5753325"/>
              <a:gd name="connsiteX20" fmla="*/ 6356023 w 6506836"/>
              <a:gd name="connsiteY20" fmla="*/ 1356227 h 5753325"/>
              <a:gd name="connsiteX21" fmla="*/ 6356157 w 6506836"/>
              <a:gd name="connsiteY21" fmla="*/ 1361967 h 5753325"/>
              <a:gd name="connsiteX22" fmla="*/ 6350613 w 6506836"/>
              <a:gd name="connsiteY22" fmla="*/ 1393569 h 5753325"/>
              <a:gd name="connsiteX23" fmla="*/ 6357062 w 6506836"/>
              <a:gd name="connsiteY23" fmla="*/ 1444071 h 5753325"/>
              <a:gd name="connsiteX24" fmla="*/ 6364832 w 6506836"/>
              <a:gd name="connsiteY24" fmla="*/ 1478763 h 5753325"/>
              <a:gd name="connsiteX25" fmla="*/ 6369745 w 6506836"/>
              <a:gd name="connsiteY25" fmla="*/ 1495680 h 5753325"/>
              <a:gd name="connsiteX26" fmla="*/ 6370898 w 6506836"/>
              <a:gd name="connsiteY26" fmla="*/ 1513331 h 5753325"/>
              <a:gd name="connsiteX27" fmla="*/ 6368801 w 6506836"/>
              <a:gd name="connsiteY27" fmla="*/ 1527414 h 5753325"/>
              <a:gd name="connsiteX28" fmla="*/ 6359177 w 6506836"/>
              <a:gd name="connsiteY28" fmla="*/ 1639513 h 5753325"/>
              <a:gd name="connsiteX29" fmla="*/ 6299489 w 6506836"/>
              <a:gd name="connsiteY29" fmla="*/ 1784860 h 5753325"/>
              <a:gd name="connsiteX30" fmla="*/ 6267878 w 6506836"/>
              <a:gd name="connsiteY30" fmla="*/ 1858572 h 5753325"/>
              <a:gd name="connsiteX31" fmla="*/ 6251146 w 6506836"/>
              <a:gd name="connsiteY31" fmla="*/ 1926167 h 5753325"/>
              <a:gd name="connsiteX32" fmla="*/ 6210686 w 6506836"/>
              <a:gd name="connsiteY32" fmla="*/ 2014834 h 5753325"/>
              <a:gd name="connsiteX33" fmla="*/ 6106652 w 6506836"/>
              <a:gd name="connsiteY33" fmla="*/ 2150572 h 5753325"/>
              <a:gd name="connsiteX34" fmla="*/ 6097813 w 6506836"/>
              <a:gd name="connsiteY34" fmla="*/ 2172208 h 5753325"/>
              <a:gd name="connsiteX35" fmla="*/ 6095990 w 6506836"/>
              <a:gd name="connsiteY35" fmla="*/ 2181185 h 5753325"/>
              <a:gd name="connsiteX36" fmla="*/ 6090126 w 6506836"/>
              <a:gd name="connsiteY36" fmla="*/ 2192533 h 5753325"/>
              <a:gd name="connsiteX37" fmla="*/ 6089503 w 6506836"/>
              <a:gd name="connsiteY37" fmla="*/ 2192543 h 5753325"/>
              <a:gd name="connsiteX38" fmla="*/ 6084946 w 6506836"/>
              <a:gd name="connsiteY38" fmla="*/ 2203694 h 5753325"/>
              <a:gd name="connsiteX39" fmla="*/ 5987861 w 6506836"/>
              <a:gd name="connsiteY39" fmla="*/ 2304868 h 5753325"/>
              <a:gd name="connsiteX40" fmla="*/ 5973439 w 6506836"/>
              <a:gd name="connsiteY40" fmla="*/ 2385635 h 5753325"/>
              <a:gd name="connsiteX41" fmla="*/ 5916727 w 6506836"/>
              <a:gd name="connsiteY41" fmla="*/ 2458777 h 5753325"/>
              <a:gd name="connsiteX42" fmla="*/ 5856524 w 6506836"/>
              <a:gd name="connsiteY42" fmla="*/ 2583281 h 5753325"/>
              <a:gd name="connsiteX43" fmla="*/ 5838091 w 6506836"/>
              <a:gd name="connsiteY43" fmla="*/ 2753474 h 5753325"/>
              <a:gd name="connsiteX44" fmla="*/ 5777471 w 6506836"/>
              <a:gd name="connsiteY44" fmla="*/ 2901570 h 5753325"/>
              <a:gd name="connsiteX45" fmla="*/ 5723992 w 6506836"/>
              <a:gd name="connsiteY45" fmla="*/ 2998752 h 5753325"/>
              <a:gd name="connsiteX46" fmla="*/ 5557886 w 6506836"/>
              <a:gd name="connsiteY46" fmla="*/ 3329735 h 5753325"/>
              <a:gd name="connsiteX47" fmla="*/ 5471501 w 6506836"/>
              <a:gd name="connsiteY47" fmla="*/ 3462221 h 5753325"/>
              <a:gd name="connsiteX48" fmla="*/ 5465154 w 6506836"/>
              <a:gd name="connsiteY48" fmla="*/ 3541065 h 5753325"/>
              <a:gd name="connsiteX49" fmla="*/ 5437889 w 6506836"/>
              <a:gd name="connsiteY49" fmla="*/ 3559927 h 5753325"/>
              <a:gd name="connsiteX50" fmla="*/ 5432770 w 6506836"/>
              <a:gd name="connsiteY50" fmla="*/ 3562948 h 5753325"/>
              <a:gd name="connsiteX51" fmla="*/ 5406795 w 6506836"/>
              <a:gd name="connsiteY51" fmla="*/ 3578594 h 5753325"/>
              <a:gd name="connsiteX52" fmla="*/ 5381495 w 6506836"/>
              <a:gd name="connsiteY52" fmla="*/ 3599883 h 5753325"/>
              <a:gd name="connsiteX53" fmla="*/ 5363689 w 6506836"/>
              <a:gd name="connsiteY53" fmla="*/ 3633299 h 5753325"/>
              <a:gd name="connsiteX54" fmla="*/ 5291870 w 6506836"/>
              <a:gd name="connsiteY54" fmla="*/ 3799039 h 5753325"/>
              <a:gd name="connsiteX55" fmla="*/ 5241600 w 6506836"/>
              <a:gd name="connsiteY55" fmla="*/ 3894238 h 5753325"/>
              <a:gd name="connsiteX56" fmla="*/ 5211041 w 6506836"/>
              <a:gd name="connsiteY56" fmla="*/ 3924184 h 5753325"/>
              <a:gd name="connsiteX57" fmla="*/ 5176073 w 6506836"/>
              <a:gd name="connsiteY57" fmla="*/ 3970179 h 5753325"/>
              <a:gd name="connsiteX58" fmla="*/ 5172826 w 6506836"/>
              <a:gd name="connsiteY58" fmla="*/ 3991773 h 5753325"/>
              <a:gd name="connsiteX59" fmla="*/ 5157053 w 6506836"/>
              <a:gd name="connsiteY59" fmla="*/ 3997708 h 5753325"/>
              <a:gd name="connsiteX60" fmla="*/ 5127922 w 6506836"/>
              <a:gd name="connsiteY60" fmla="*/ 4022660 h 5753325"/>
              <a:gd name="connsiteX61" fmla="*/ 5020872 w 6506836"/>
              <a:gd name="connsiteY61" fmla="*/ 4075951 h 5753325"/>
              <a:gd name="connsiteX62" fmla="*/ 4991410 w 6506836"/>
              <a:gd name="connsiteY62" fmla="*/ 4087598 h 5753325"/>
              <a:gd name="connsiteX63" fmla="*/ 4930112 w 6506836"/>
              <a:gd name="connsiteY63" fmla="*/ 4138459 h 5753325"/>
              <a:gd name="connsiteX64" fmla="*/ 4834224 w 6506836"/>
              <a:gd name="connsiteY64" fmla="*/ 4231643 h 5753325"/>
              <a:gd name="connsiteX65" fmla="*/ 4812599 w 6506836"/>
              <a:gd name="connsiteY65" fmla="*/ 4249449 h 5753325"/>
              <a:gd name="connsiteX66" fmla="*/ 4789188 w 6506836"/>
              <a:gd name="connsiteY66" fmla="*/ 4256678 h 5753325"/>
              <a:gd name="connsiteX67" fmla="*/ 4779554 w 6506836"/>
              <a:gd name="connsiteY67" fmla="*/ 4251313 h 5753325"/>
              <a:gd name="connsiteX68" fmla="*/ 4766885 w 6506836"/>
              <a:gd name="connsiteY68" fmla="*/ 4259812 h 5753325"/>
              <a:gd name="connsiteX69" fmla="*/ 4762510 w 6506836"/>
              <a:gd name="connsiteY69" fmla="*/ 4260383 h 5753325"/>
              <a:gd name="connsiteX70" fmla="*/ 4738416 w 6506836"/>
              <a:gd name="connsiteY70" fmla="*/ 4265355 h 5753325"/>
              <a:gd name="connsiteX71" fmla="*/ 4712007 w 6506836"/>
              <a:gd name="connsiteY71" fmla="*/ 4317892 h 5753325"/>
              <a:gd name="connsiteX72" fmla="*/ 4658930 w 6506836"/>
              <a:gd name="connsiteY72" fmla="*/ 4348041 h 5753325"/>
              <a:gd name="connsiteX73" fmla="*/ 4443526 w 6506836"/>
              <a:gd name="connsiteY73" fmla="*/ 4507851 h 5753325"/>
              <a:gd name="connsiteX74" fmla="*/ 4289766 w 6506836"/>
              <a:gd name="connsiteY74" fmla="*/ 4711450 h 5753325"/>
              <a:gd name="connsiteX75" fmla="*/ 4150870 w 6506836"/>
              <a:gd name="connsiteY75" fmla="*/ 4818480 h 5753325"/>
              <a:gd name="connsiteX76" fmla="*/ 4006639 w 6506836"/>
              <a:gd name="connsiteY76" fmla="*/ 4933815 h 5753325"/>
              <a:gd name="connsiteX77" fmla="*/ 3298210 w 6506836"/>
              <a:gd name="connsiteY77" fmla="*/ 5070790 h 5753325"/>
              <a:gd name="connsiteX78" fmla="*/ 2947678 w 6506836"/>
              <a:gd name="connsiteY78" fmla="*/ 5117869 h 5753325"/>
              <a:gd name="connsiteX79" fmla="*/ 2822169 w 6506836"/>
              <a:gd name="connsiteY79" fmla="*/ 5129396 h 5753325"/>
              <a:gd name="connsiteX80" fmla="*/ 2538773 w 6506836"/>
              <a:gd name="connsiteY80" fmla="*/ 5313397 h 5753325"/>
              <a:gd name="connsiteX81" fmla="*/ 2014500 w 6506836"/>
              <a:gd name="connsiteY81" fmla="*/ 5519744 h 5753325"/>
              <a:gd name="connsiteX82" fmla="*/ 1934391 w 6506836"/>
              <a:gd name="connsiteY82" fmla="*/ 5591335 h 5753325"/>
              <a:gd name="connsiteX83" fmla="*/ 1892550 w 6506836"/>
              <a:gd name="connsiteY83" fmla="*/ 5649708 h 5753325"/>
              <a:gd name="connsiteX84" fmla="*/ 1854769 w 6506836"/>
              <a:gd name="connsiteY84" fmla="*/ 5647691 h 5753325"/>
              <a:gd name="connsiteX85" fmla="*/ 1809461 w 6506836"/>
              <a:gd name="connsiteY85" fmla="*/ 5648628 h 5753325"/>
              <a:gd name="connsiteX86" fmla="*/ 1745150 w 6506836"/>
              <a:gd name="connsiteY86" fmla="*/ 5693879 h 5753325"/>
              <a:gd name="connsiteX87" fmla="*/ 1713375 w 6506836"/>
              <a:gd name="connsiteY87" fmla="*/ 5684672 h 5753325"/>
              <a:gd name="connsiteX88" fmla="*/ 1707808 w 6506836"/>
              <a:gd name="connsiteY88" fmla="*/ 5682611 h 5753325"/>
              <a:gd name="connsiteX89" fmla="*/ 1679313 w 6506836"/>
              <a:gd name="connsiteY89" fmla="*/ 5672360 h 5753325"/>
              <a:gd name="connsiteX90" fmla="*/ 1646933 w 6506836"/>
              <a:gd name="connsiteY90" fmla="*/ 5666227 h 5753325"/>
              <a:gd name="connsiteX91" fmla="*/ 1610055 w 6506836"/>
              <a:gd name="connsiteY91" fmla="*/ 5673643 h 5753325"/>
              <a:gd name="connsiteX92" fmla="*/ 1437641 w 6506836"/>
              <a:gd name="connsiteY92" fmla="*/ 5723266 h 5753325"/>
              <a:gd name="connsiteX93" fmla="*/ 1332869 w 6506836"/>
              <a:gd name="connsiteY93" fmla="*/ 5744752 h 5753325"/>
              <a:gd name="connsiteX94" fmla="*/ 1290525 w 6506836"/>
              <a:gd name="connsiteY94" fmla="*/ 5740036 h 5753325"/>
              <a:gd name="connsiteX95" fmla="*/ 1233107 w 6506836"/>
              <a:gd name="connsiteY95" fmla="*/ 5742106 h 5753325"/>
              <a:gd name="connsiteX96" fmla="*/ 1214532 w 6506836"/>
              <a:gd name="connsiteY96" fmla="*/ 5753325 h 5753325"/>
              <a:gd name="connsiteX97" fmla="*/ 1199955 w 6506836"/>
              <a:gd name="connsiteY97" fmla="*/ 5744831 h 5753325"/>
              <a:gd name="connsiteX98" fmla="*/ 1162337 w 6506836"/>
              <a:gd name="connsiteY98" fmla="*/ 5738048 h 5753325"/>
              <a:gd name="connsiteX99" fmla="*/ 1053457 w 6506836"/>
              <a:gd name="connsiteY99" fmla="*/ 5688676 h 5753325"/>
              <a:gd name="connsiteX100" fmla="*/ 1025798 w 6506836"/>
              <a:gd name="connsiteY100" fmla="*/ 5673166 h 5753325"/>
              <a:gd name="connsiteX101" fmla="*/ 947900 w 6506836"/>
              <a:gd name="connsiteY101" fmla="*/ 5657848 h 5753325"/>
              <a:gd name="connsiteX102" fmla="*/ 815627 w 6506836"/>
              <a:gd name="connsiteY102" fmla="*/ 5642557 h 5753325"/>
              <a:gd name="connsiteX103" fmla="*/ 788251 w 6506836"/>
              <a:gd name="connsiteY103" fmla="*/ 5637065 h 5753325"/>
              <a:gd name="connsiteX104" fmla="*/ 767822 w 6506836"/>
              <a:gd name="connsiteY104" fmla="*/ 5623450 h 5753325"/>
              <a:gd name="connsiteX105" fmla="*/ 765791 w 6506836"/>
              <a:gd name="connsiteY105" fmla="*/ 5612539 h 5753325"/>
              <a:gd name="connsiteX106" fmla="*/ 751230 w 6506836"/>
              <a:gd name="connsiteY106" fmla="*/ 5608092 h 5753325"/>
              <a:gd name="connsiteX107" fmla="*/ 748008 w 6506836"/>
              <a:gd name="connsiteY107" fmla="*/ 5605052 h 5753325"/>
              <a:gd name="connsiteX108" fmla="*/ 728871 w 6506836"/>
              <a:gd name="connsiteY108" fmla="*/ 5589469 h 5753325"/>
              <a:gd name="connsiteX109" fmla="*/ 671898 w 6506836"/>
              <a:gd name="connsiteY109" fmla="*/ 5602363 h 5753325"/>
              <a:gd name="connsiteX110" fmla="*/ 615065 w 6506836"/>
              <a:gd name="connsiteY110" fmla="*/ 5580257 h 5753325"/>
              <a:gd name="connsiteX111" fmla="*/ 355785 w 6506836"/>
              <a:gd name="connsiteY111" fmla="*/ 5514383 h 5753325"/>
              <a:gd name="connsiteX112" fmla="*/ 102269 w 6506836"/>
              <a:gd name="connsiteY112" fmla="*/ 5524347 h 5753325"/>
              <a:gd name="connsiteX113" fmla="*/ 13160 w 6506836"/>
              <a:gd name="connsiteY113" fmla="*/ 5514159 h 5753325"/>
              <a:gd name="connsiteX114" fmla="*/ 0 w 6506836"/>
              <a:gd name="connsiteY114" fmla="*/ 5511735 h 5753325"/>
              <a:gd name="connsiteX115" fmla="*/ 0 w 6506836"/>
              <a:gd name="connsiteY115" fmla="*/ 0 h 5753325"/>
              <a:gd name="connsiteX0" fmla="*/ 0 w 6492864"/>
              <a:gd name="connsiteY0" fmla="*/ 0 h 5753325"/>
              <a:gd name="connsiteX1" fmla="*/ 6438980 w 6492864"/>
              <a:gd name="connsiteY1" fmla="*/ 0 h 5753325"/>
              <a:gd name="connsiteX2" fmla="*/ 6439047 w 6492864"/>
              <a:gd name="connsiteY2" fmla="*/ 147 h 5753325"/>
              <a:gd name="connsiteX3" fmla="*/ 6443456 w 6492864"/>
              <a:gd name="connsiteY3" fmla="*/ 130105 h 5753325"/>
              <a:gd name="connsiteX4" fmla="*/ 6447632 w 6492864"/>
              <a:gd name="connsiteY4" fmla="*/ 170016 h 5753325"/>
              <a:gd name="connsiteX5" fmla="*/ 6465936 w 6492864"/>
              <a:gd name="connsiteY5" fmla="*/ 274847 h 5753325"/>
              <a:gd name="connsiteX6" fmla="*/ 6488360 w 6492864"/>
              <a:gd name="connsiteY6" fmla="*/ 535865 h 5753325"/>
              <a:gd name="connsiteX7" fmla="*/ 6492864 w 6492864"/>
              <a:gd name="connsiteY7" fmla="*/ 615799 h 5753325"/>
              <a:gd name="connsiteX8" fmla="*/ 6459988 w 6492864"/>
              <a:gd name="connsiteY8" fmla="*/ 707628 h 5753325"/>
              <a:gd name="connsiteX9" fmla="*/ 6453989 w 6492864"/>
              <a:gd name="connsiteY9" fmla="*/ 711876 h 5753325"/>
              <a:gd name="connsiteX10" fmla="*/ 6453209 w 6492864"/>
              <a:gd name="connsiteY10" fmla="*/ 719127 h 5753325"/>
              <a:gd name="connsiteX11" fmla="*/ 6457662 w 6492864"/>
              <a:gd name="connsiteY11" fmla="*/ 723331 h 5753325"/>
              <a:gd name="connsiteX12" fmla="*/ 6447445 w 6492864"/>
              <a:gd name="connsiteY12" fmla="*/ 780003 h 5753325"/>
              <a:gd name="connsiteX13" fmla="*/ 6426552 w 6492864"/>
              <a:gd name="connsiteY13" fmla="*/ 845805 h 5753325"/>
              <a:gd name="connsiteX14" fmla="*/ 6434072 w 6492864"/>
              <a:gd name="connsiteY14" fmla="*/ 910733 h 5753325"/>
              <a:gd name="connsiteX15" fmla="*/ 6432570 w 6492864"/>
              <a:gd name="connsiteY15" fmla="*/ 983394 h 5753325"/>
              <a:gd name="connsiteX16" fmla="*/ 6431878 w 6492864"/>
              <a:gd name="connsiteY16" fmla="*/ 1026728 h 5753325"/>
              <a:gd name="connsiteX17" fmla="*/ 6414269 w 6492864"/>
              <a:gd name="connsiteY17" fmla="*/ 1151111 h 5753325"/>
              <a:gd name="connsiteX18" fmla="*/ 6371722 w 6492864"/>
              <a:gd name="connsiteY18" fmla="*/ 1318080 h 5753325"/>
              <a:gd name="connsiteX19" fmla="*/ 6356023 w 6492864"/>
              <a:gd name="connsiteY19" fmla="*/ 1356227 h 5753325"/>
              <a:gd name="connsiteX20" fmla="*/ 6356157 w 6492864"/>
              <a:gd name="connsiteY20" fmla="*/ 1361967 h 5753325"/>
              <a:gd name="connsiteX21" fmla="*/ 6350613 w 6492864"/>
              <a:gd name="connsiteY21" fmla="*/ 1393569 h 5753325"/>
              <a:gd name="connsiteX22" fmla="*/ 6357062 w 6492864"/>
              <a:gd name="connsiteY22" fmla="*/ 1444071 h 5753325"/>
              <a:gd name="connsiteX23" fmla="*/ 6364832 w 6492864"/>
              <a:gd name="connsiteY23" fmla="*/ 1478763 h 5753325"/>
              <a:gd name="connsiteX24" fmla="*/ 6369745 w 6492864"/>
              <a:gd name="connsiteY24" fmla="*/ 1495680 h 5753325"/>
              <a:gd name="connsiteX25" fmla="*/ 6370898 w 6492864"/>
              <a:gd name="connsiteY25" fmla="*/ 1513331 h 5753325"/>
              <a:gd name="connsiteX26" fmla="*/ 6368801 w 6492864"/>
              <a:gd name="connsiteY26" fmla="*/ 1527414 h 5753325"/>
              <a:gd name="connsiteX27" fmla="*/ 6359177 w 6492864"/>
              <a:gd name="connsiteY27" fmla="*/ 1639513 h 5753325"/>
              <a:gd name="connsiteX28" fmla="*/ 6299489 w 6492864"/>
              <a:gd name="connsiteY28" fmla="*/ 1784860 h 5753325"/>
              <a:gd name="connsiteX29" fmla="*/ 6267878 w 6492864"/>
              <a:gd name="connsiteY29" fmla="*/ 1858572 h 5753325"/>
              <a:gd name="connsiteX30" fmla="*/ 6251146 w 6492864"/>
              <a:gd name="connsiteY30" fmla="*/ 1926167 h 5753325"/>
              <a:gd name="connsiteX31" fmla="*/ 6210686 w 6492864"/>
              <a:gd name="connsiteY31" fmla="*/ 2014834 h 5753325"/>
              <a:gd name="connsiteX32" fmla="*/ 6106652 w 6492864"/>
              <a:gd name="connsiteY32" fmla="*/ 2150572 h 5753325"/>
              <a:gd name="connsiteX33" fmla="*/ 6097813 w 6492864"/>
              <a:gd name="connsiteY33" fmla="*/ 2172208 h 5753325"/>
              <a:gd name="connsiteX34" fmla="*/ 6095990 w 6492864"/>
              <a:gd name="connsiteY34" fmla="*/ 2181185 h 5753325"/>
              <a:gd name="connsiteX35" fmla="*/ 6090126 w 6492864"/>
              <a:gd name="connsiteY35" fmla="*/ 2192533 h 5753325"/>
              <a:gd name="connsiteX36" fmla="*/ 6089503 w 6492864"/>
              <a:gd name="connsiteY36" fmla="*/ 2192543 h 5753325"/>
              <a:gd name="connsiteX37" fmla="*/ 6084946 w 6492864"/>
              <a:gd name="connsiteY37" fmla="*/ 2203694 h 5753325"/>
              <a:gd name="connsiteX38" fmla="*/ 5987861 w 6492864"/>
              <a:gd name="connsiteY38" fmla="*/ 2304868 h 5753325"/>
              <a:gd name="connsiteX39" fmla="*/ 5973439 w 6492864"/>
              <a:gd name="connsiteY39" fmla="*/ 2385635 h 5753325"/>
              <a:gd name="connsiteX40" fmla="*/ 5916727 w 6492864"/>
              <a:gd name="connsiteY40" fmla="*/ 2458777 h 5753325"/>
              <a:gd name="connsiteX41" fmla="*/ 5856524 w 6492864"/>
              <a:gd name="connsiteY41" fmla="*/ 2583281 h 5753325"/>
              <a:gd name="connsiteX42" fmla="*/ 5838091 w 6492864"/>
              <a:gd name="connsiteY42" fmla="*/ 2753474 h 5753325"/>
              <a:gd name="connsiteX43" fmla="*/ 5777471 w 6492864"/>
              <a:gd name="connsiteY43" fmla="*/ 2901570 h 5753325"/>
              <a:gd name="connsiteX44" fmla="*/ 5723992 w 6492864"/>
              <a:gd name="connsiteY44" fmla="*/ 2998752 h 5753325"/>
              <a:gd name="connsiteX45" fmla="*/ 5557886 w 6492864"/>
              <a:gd name="connsiteY45" fmla="*/ 3329735 h 5753325"/>
              <a:gd name="connsiteX46" fmla="*/ 5471501 w 6492864"/>
              <a:gd name="connsiteY46" fmla="*/ 3462221 h 5753325"/>
              <a:gd name="connsiteX47" fmla="*/ 5465154 w 6492864"/>
              <a:gd name="connsiteY47" fmla="*/ 3541065 h 5753325"/>
              <a:gd name="connsiteX48" fmla="*/ 5437889 w 6492864"/>
              <a:gd name="connsiteY48" fmla="*/ 3559927 h 5753325"/>
              <a:gd name="connsiteX49" fmla="*/ 5432770 w 6492864"/>
              <a:gd name="connsiteY49" fmla="*/ 3562948 h 5753325"/>
              <a:gd name="connsiteX50" fmla="*/ 5406795 w 6492864"/>
              <a:gd name="connsiteY50" fmla="*/ 3578594 h 5753325"/>
              <a:gd name="connsiteX51" fmla="*/ 5381495 w 6492864"/>
              <a:gd name="connsiteY51" fmla="*/ 3599883 h 5753325"/>
              <a:gd name="connsiteX52" fmla="*/ 5363689 w 6492864"/>
              <a:gd name="connsiteY52" fmla="*/ 3633299 h 5753325"/>
              <a:gd name="connsiteX53" fmla="*/ 5291870 w 6492864"/>
              <a:gd name="connsiteY53" fmla="*/ 3799039 h 5753325"/>
              <a:gd name="connsiteX54" fmla="*/ 5241600 w 6492864"/>
              <a:gd name="connsiteY54" fmla="*/ 3894238 h 5753325"/>
              <a:gd name="connsiteX55" fmla="*/ 5211041 w 6492864"/>
              <a:gd name="connsiteY55" fmla="*/ 3924184 h 5753325"/>
              <a:gd name="connsiteX56" fmla="*/ 5176073 w 6492864"/>
              <a:gd name="connsiteY56" fmla="*/ 3970179 h 5753325"/>
              <a:gd name="connsiteX57" fmla="*/ 5172826 w 6492864"/>
              <a:gd name="connsiteY57" fmla="*/ 3991773 h 5753325"/>
              <a:gd name="connsiteX58" fmla="*/ 5157053 w 6492864"/>
              <a:gd name="connsiteY58" fmla="*/ 3997708 h 5753325"/>
              <a:gd name="connsiteX59" fmla="*/ 5127922 w 6492864"/>
              <a:gd name="connsiteY59" fmla="*/ 4022660 h 5753325"/>
              <a:gd name="connsiteX60" fmla="*/ 5020872 w 6492864"/>
              <a:gd name="connsiteY60" fmla="*/ 4075951 h 5753325"/>
              <a:gd name="connsiteX61" fmla="*/ 4991410 w 6492864"/>
              <a:gd name="connsiteY61" fmla="*/ 4087598 h 5753325"/>
              <a:gd name="connsiteX62" fmla="*/ 4930112 w 6492864"/>
              <a:gd name="connsiteY62" fmla="*/ 4138459 h 5753325"/>
              <a:gd name="connsiteX63" fmla="*/ 4834224 w 6492864"/>
              <a:gd name="connsiteY63" fmla="*/ 4231643 h 5753325"/>
              <a:gd name="connsiteX64" fmla="*/ 4812599 w 6492864"/>
              <a:gd name="connsiteY64" fmla="*/ 4249449 h 5753325"/>
              <a:gd name="connsiteX65" fmla="*/ 4789188 w 6492864"/>
              <a:gd name="connsiteY65" fmla="*/ 4256678 h 5753325"/>
              <a:gd name="connsiteX66" fmla="*/ 4779554 w 6492864"/>
              <a:gd name="connsiteY66" fmla="*/ 4251313 h 5753325"/>
              <a:gd name="connsiteX67" fmla="*/ 4766885 w 6492864"/>
              <a:gd name="connsiteY67" fmla="*/ 4259812 h 5753325"/>
              <a:gd name="connsiteX68" fmla="*/ 4762510 w 6492864"/>
              <a:gd name="connsiteY68" fmla="*/ 4260383 h 5753325"/>
              <a:gd name="connsiteX69" fmla="*/ 4738416 w 6492864"/>
              <a:gd name="connsiteY69" fmla="*/ 4265355 h 5753325"/>
              <a:gd name="connsiteX70" fmla="*/ 4712007 w 6492864"/>
              <a:gd name="connsiteY70" fmla="*/ 4317892 h 5753325"/>
              <a:gd name="connsiteX71" fmla="*/ 4658930 w 6492864"/>
              <a:gd name="connsiteY71" fmla="*/ 4348041 h 5753325"/>
              <a:gd name="connsiteX72" fmla="*/ 4443526 w 6492864"/>
              <a:gd name="connsiteY72" fmla="*/ 4507851 h 5753325"/>
              <a:gd name="connsiteX73" fmla="*/ 4289766 w 6492864"/>
              <a:gd name="connsiteY73" fmla="*/ 4711450 h 5753325"/>
              <a:gd name="connsiteX74" fmla="*/ 4150870 w 6492864"/>
              <a:gd name="connsiteY74" fmla="*/ 4818480 h 5753325"/>
              <a:gd name="connsiteX75" fmla="*/ 4006639 w 6492864"/>
              <a:gd name="connsiteY75" fmla="*/ 4933815 h 5753325"/>
              <a:gd name="connsiteX76" fmla="*/ 3298210 w 6492864"/>
              <a:gd name="connsiteY76" fmla="*/ 5070790 h 5753325"/>
              <a:gd name="connsiteX77" fmla="*/ 2947678 w 6492864"/>
              <a:gd name="connsiteY77" fmla="*/ 5117869 h 5753325"/>
              <a:gd name="connsiteX78" fmla="*/ 2822169 w 6492864"/>
              <a:gd name="connsiteY78" fmla="*/ 5129396 h 5753325"/>
              <a:gd name="connsiteX79" fmla="*/ 2538773 w 6492864"/>
              <a:gd name="connsiteY79" fmla="*/ 5313397 h 5753325"/>
              <a:gd name="connsiteX80" fmla="*/ 2014500 w 6492864"/>
              <a:gd name="connsiteY80" fmla="*/ 5519744 h 5753325"/>
              <a:gd name="connsiteX81" fmla="*/ 1934391 w 6492864"/>
              <a:gd name="connsiteY81" fmla="*/ 5591335 h 5753325"/>
              <a:gd name="connsiteX82" fmla="*/ 1892550 w 6492864"/>
              <a:gd name="connsiteY82" fmla="*/ 5649708 h 5753325"/>
              <a:gd name="connsiteX83" fmla="*/ 1854769 w 6492864"/>
              <a:gd name="connsiteY83" fmla="*/ 5647691 h 5753325"/>
              <a:gd name="connsiteX84" fmla="*/ 1809461 w 6492864"/>
              <a:gd name="connsiteY84" fmla="*/ 5648628 h 5753325"/>
              <a:gd name="connsiteX85" fmla="*/ 1745150 w 6492864"/>
              <a:gd name="connsiteY85" fmla="*/ 5693879 h 5753325"/>
              <a:gd name="connsiteX86" fmla="*/ 1713375 w 6492864"/>
              <a:gd name="connsiteY86" fmla="*/ 5684672 h 5753325"/>
              <a:gd name="connsiteX87" fmla="*/ 1707808 w 6492864"/>
              <a:gd name="connsiteY87" fmla="*/ 5682611 h 5753325"/>
              <a:gd name="connsiteX88" fmla="*/ 1679313 w 6492864"/>
              <a:gd name="connsiteY88" fmla="*/ 5672360 h 5753325"/>
              <a:gd name="connsiteX89" fmla="*/ 1646933 w 6492864"/>
              <a:gd name="connsiteY89" fmla="*/ 5666227 h 5753325"/>
              <a:gd name="connsiteX90" fmla="*/ 1610055 w 6492864"/>
              <a:gd name="connsiteY90" fmla="*/ 5673643 h 5753325"/>
              <a:gd name="connsiteX91" fmla="*/ 1437641 w 6492864"/>
              <a:gd name="connsiteY91" fmla="*/ 5723266 h 5753325"/>
              <a:gd name="connsiteX92" fmla="*/ 1332869 w 6492864"/>
              <a:gd name="connsiteY92" fmla="*/ 5744752 h 5753325"/>
              <a:gd name="connsiteX93" fmla="*/ 1290525 w 6492864"/>
              <a:gd name="connsiteY93" fmla="*/ 5740036 h 5753325"/>
              <a:gd name="connsiteX94" fmla="*/ 1233107 w 6492864"/>
              <a:gd name="connsiteY94" fmla="*/ 5742106 h 5753325"/>
              <a:gd name="connsiteX95" fmla="*/ 1214532 w 6492864"/>
              <a:gd name="connsiteY95" fmla="*/ 5753325 h 5753325"/>
              <a:gd name="connsiteX96" fmla="*/ 1199955 w 6492864"/>
              <a:gd name="connsiteY96" fmla="*/ 5744831 h 5753325"/>
              <a:gd name="connsiteX97" fmla="*/ 1162337 w 6492864"/>
              <a:gd name="connsiteY97" fmla="*/ 5738048 h 5753325"/>
              <a:gd name="connsiteX98" fmla="*/ 1053457 w 6492864"/>
              <a:gd name="connsiteY98" fmla="*/ 5688676 h 5753325"/>
              <a:gd name="connsiteX99" fmla="*/ 1025798 w 6492864"/>
              <a:gd name="connsiteY99" fmla="*/ 5673166 h 5753325"/>
              <a:gd name="connsiteX100" fmla="*/ 947900 w 6492864"/>
              <a:gd name="connsiteY100" fmla="*/ 5657848 h 5753325"/>
              <a:gd name="connsiteX101" fmla="*/ 815627 w 6492864"/>
              <a:gd name="connsiteY101" fmla="*/ 5642557 h 5753325"/>
              <a:gd name="connsiteX102" fmla="*/ 788251 w 6492864"/>
              <a:gd name="connsiteY102" fmla="*/ 5637065 h 5753325"/>
              <a:gd name="connsiteX103" fmla="*/ 767822 w 6492864"/>
              <a:gd name="connsiteY103" fmla="*/ 5623450 h 5753325"/>
              <a:gd name="connsiteX104" fmla="*/ 765791 w 6492864"/>
              <a:gd name="connsiteY104" fmla="*/ 5612539 h 5753325"/>
              <a:gd name="connsiteX105" fmla="*/ 751230 w 6492864"/>
              <a:gd name="connsiteY105" fmla="*/ 5608092 h 5753325"/>
              <a:gd name="connsiteX106" fmla="*/ 748008 w 6492864"/>
              <a:gd name="connsiteY106" fmla="*/ 5605052 h 5753325"/>
              <a:gd name="connsiteX107" fmla="*/ 728871 w 6492864"/>
              <a:gd name="connsiteY107" fmla="*/ 5589469 h 5753325"/>
              <a:gd name="connsiteX108" fmla="*/ 671898 w 6492864"/>
              <a:gd name="connsiteY108" fmla="*/ 5602363 h 5753325"/>
              <a:gd name="connsiteX109" fmla="*/ 615065 w 6492864"/>
              <a:gd name="connsiteY109" fmla="*/ 5580257 h 5753325"/>
              <a:gd name="connsiteX110" fmla="*/ 355785 w 6492864"/>
              <a:gd name="connsiteY110" fmla="*/ 5514383 h 5753325"/>
              <a:gd name="connsiteX111" fmla="*/ 102269 w 6492864"/>
              <a:gd name="connsiteY111" fmla="*/ 5524347 h 5753325"/>
              <a:gd name="connsiteX112" fmla="*/ 13160 w 6492864"/>
              <a:gd name="connsiteY112" fmla="*/ 5514159 h 5753325"/>
              <a:gd name="connsiteX113" fmla="*/ 0 w 6492864"/>
              <a:gd name="connsiteY113" fmla="*/ 5511735 h 5753325"/>
              <a:gd name="connsiteX114" fmla="*/ 0 w 6492864"/>
              <a:gd name="connsiteY114" fmla="*/ 0 h 5753325"/>
              <a:gd name="connsiteX0" fmla="*/ 0 w 6492864"/>
              <a:gd name="connsiteY0" fmla="*/ 0 h 5753325"/>
              <a:gd name="connsiteX1" fmla="*/ 6438980 w 6492864"/>
              <a:gd name="connsiteY1" fmla="*/ 0 h 5753325"/>
              <a:gd name="connsiteX2" fmla="*/ 6439047 w 6492864"/>
              <a:gd name="connsiteY2" fmla="*/ 147 h 5753325"/>
              <a:gd name="connsiteX3" fmla="*/ 6443456 w 6492864"/>
              <a:gd name="connsiteY3" fmla="*/ 130105 h 5753325"/>
              <a:gd name="connsiteX4" fmla="*/ 6447632 w 6492864"/>
              <a:gd name="connsiteY4" fmla="*/ 170016 h 5753325"/>
              <a:gd name="connsiteX5" fmla="*/ 6396598 w 6492864"/>
              <a:gd name="connsiteY5" fmla="*/ 274847 h 5753325"/>
              <a:gd name="connsiteX6" fmla="*/ 6488360 w 6492864"/>
              <a:gd name="connsiteY6" fmla="*/ 535865 h 5753325"/>
              <a:gd name="connsiteX7" fmla="*/ 6492864 w 6492864"/>
              <a:gd name="connsiteY7" fmla="*/ 615799 h 5753325"/>
              <a:gd name="connsiteX8" fmla="*/ 6459988 w 6492864"/>
              <a:gd name="connsiteY8" fmla="*/ 707628 h 5753325"/>
              <a:gd name="connsiteX9" fmla="*/ 6453989 w 6492864"/>
              <a:gd name="connsiteY9" fmla="*/ 711876 h 5753325"/>
              <a:gd name="connsiteX10" fmla="*/ 6453209 w 6492864"/>
              <a:gd name="connsiteY10" fmla="*/ 719127 h 5753325"/>
              <a:gd name="connsiteX11" fmla="*/ 6457662 w 6492864"/>
              <a:gd name="connsiteY11" fmla="*/ 723331 h 5753325"/>
              <a:gd name="connsiteX12" fmla="*/ 6447445 w 6492864"/>
              <a:gd name="connsiteY12" fmla="*/ 780003 h 5753325"/>
              <a:gd name="connsiteX13" fmla="*/ 6426552 w 6492864"/>
              <a:gd name="connsiteY13" fmla="*/ 845805 h 5753325"/>
              <a:gd name="connsiteX14" fmla="*/ 6434072 w 6492864"/>
              <a:gd name="connsiteY14" fmla="*/ 910733 h 5753325"/>
              <a:gd name="connsiteX15" fmla="*/ 6432570 w 6492864"/>
              <a:gd name="connsiteY15" fmla="*/ 983394 h 5753325"/>
              <a:gd name="connsiteX16" fmla="*/ 6431878 w 6492864"/>
              <a:gd name="connsiteY16" fmla="*/ 1026728 h 5753325"/>
              <a:gd name="connsiteX17" fmla="*/ 6414269 w 6492864"/>
              <a:gd name="connsiteY17" fmla="*/ 1151111 h 5753325"/>
              <a:gd name="connsiteX18" fmla="*/ 6371722 w 6492864"/>
              <a:gd name="connsiteY18" fmla="*/ 1318080 h 5753325"/>
              <a:gd name="connsiteX19" fmla="*/ 6356023 w 6492864"/>
              <a:gd name="connsiteY19" fmla="*/ 1356227 h 5753325"/>
              <a:gd name="connsiteX20" fmla="*/ 6356157 w 6492864"/>
              <a:gd name="connsiteY20" fmla="*/ 1361967 h 5753325"/>
              <a:gd name="connsiteX21" fmla="*/ 6350613 w 6492864"/>
              <a:gd name="connsiteY21" fmla="*/ 1393569 h 5753325"/>
              <a:gd name="connsiteX22" fmla="*/ 6357062 w 6492864"/>
              <a:gd name="connsiteY22" fmla="*/ 1444071 h 5753325"/>
              <a:gd name="connsiteX23" fmla="*/ 6364832 w 6492864"/>
              <a:gd name="connsiteY23" fmla="*/ 1478763 h 5753325"/>
              <a:gd name="connsiteX24" fmla="*/ 6369745 w 6492864"/>
              <a:gd name="connsiteY24" fmla="*/ 1495680 h 5753325"/>
              <a:gd name="connsiteX25" fmla="*/ 6370898 w 6492864"/>
              <a:gd name="connsiteY25" fmla="*/ 1513331 h 5753325"/>
              <a:gd name="connsiteX26" fmla="*/ 6368801 w 6492864"/>
              <a:gd name="connsiteY26" fmla="*/ 1527414 h 5753325"/>
              <a:gd name="connsiteX27" fmla="*/ 6359177 w 6492864"/>
              <a:gd name="connsiteY27" fmla="*/ 1639513 h 5753325"/>
              <a:gd name="connsiteX28" fmla="*/ 6299489 w 6492864"/>
              <a:gd name="connsiteY28" fmla="*/ 1784860 h 5753325"/>
              <a:gd name="connsiteX29" fmla="*/ 6267878 w 6492864"/>
              <a:gd name="connsiteY29" fmla="*/ 1858572 h 5753325"/>
              <a:gd name="connsiteX30" fmla="*/ 6251146 w 6492864"/>
              <a:gd name="connsiteY30" fmla="*/ 1926167 h 5753325"/>
              <a:gd name="connsiteX31" fmla="*/ 6210686 w 6492864"/>
              <a:gd name="connsiteY31" fmla="*/ 2014834 h 5753325"/>
              <a:gd name="connsiteX32" fmla="*/ 6106652 w 6492864"/>
              <a:gd name="connsiteY32" fmla="*/ 2150572 h 5753325"/>
              <a:gd name="connsiteX33" fmla="*/ 6097813 w 6492864"/>
              <a:gd name="connsiteY33" fmla="*/ 2172208 h 5753325"/>
              <a:gd name="connsiteX34" fmla="*/ 6095990 w 6492864"/>
              <a:gd name="connsiteY34" fmla="*/ 2181185 h 5753325"/>
              <a:gd name="connsiteX35" fmla="*/ 6090126 w 6492864"/>
              <a:gd name="connsiteY35" fmla="*/ 2192533 h 5753325"/>
              <a:gd name="connsiteX36" fmla="*/ 6089503 w 6492864"/>
              <a:gd name="connsiteY36" fmla="*/ 2192543 h 5753325"/>
              <a:gd name="connsiteX37" fmla="*/ 6084946 w 6492864"/>
              <a:gd name="connsiteY37" fmla="*/ 2203694 h 5753325"/>
              <a:gd name="connsiteX38" fmla="*/ 5987861 w 6492864"/>
              <a:gd name="connsiteY38" fmla="*/ 2304868 h 5753325"/>
              <a:gd name="connsiteX39" fmla="*/ 5973439 w 6492864"/>
              <a:gd name="connsiteY39" fmla="*/ 2385635 h 5753325"/>
              <a:gd name="connsiteX40" fmla="*/ 5916727 w 6492864"/>
              <a:gd name="connsiteY40" fmla="*/ 2458777 h 5753325"/>
              <a:gd name="connsiteX41" fmla="*/ 5856524 w 6492864"/>
              <a:gd name="connsiteY41" fmla="*/ 2583281 h 5753325"/>
              <a:gd name="connsiteX42" fmla="*/ 5838091 w 6492864"/>
              <a:gd name="connsiteY42" fmla="*/ 2753474 h 5753325"/>
              <a:gd name="connsiteX43" fmla="*/ 5777471 w 6492864"/>
              <a:gd name="connsiteY43" fmla="*/ 2901570 h 5753325"/>
              <a:gd name="connsiteX44" fmla="*/ 5723992 w 6492864"/>
              <a:gd name="connsiteY44" fmla="*/ 2998752 h 5753325"/>
              <a:gd name="connsiteX45" fmla="*/ 5557886 w 6492864"/>
              <a:gd name="connsiteY45" fmla="*/ 3329735 h 5753325"/>
              <a:gd name="connsiteX46" fmla="*/ 5471501 w 6492864"/>
              <a:gd name="connsiteY46" fmla="*/ 3462221 h 5753325"/>
              <a:gd name="connsiteX47" fmla="*/ 5465154 w 6492864"/>
              <a:gd name="connsiteY47" fmla="*/ 3541065 h 5753325"/>
              <a:gd name="connsiteX48" fmla="*/ 5437889 w 6492864"/>
              <a:gd name="connsiteY48" fmla="*/ 3559927 h 5753325"/>
              <a:gd name="connsiteX49" fmla="*/ 5432770 w 6492864"/>
              <a:gd name="connsiteY49" fmla="*/ 3562948 h 5753325"/>
              <a:gd name="connsiteX50" fmla="*/ 5406795 w 6492864"/>
              <a:gd name="connsiteY50" fmla="*/ 3578594 h 5753325"/>
              <a:gd name="connsiteX51" fmla="*/ 5381495 w 6492864"/>
              <a:gd name="connsiteY51" fmla="*/ 3599883 h 5753325"/>
              <a:gd name="connsiteX52" fmla="*/ 5363689 w 6492864"/>
              <a:gd name="connsiteY52" fmla="*/ 3633299 h 5753325"/>
              <a:gd name="connsiteX53" fmla="*/ 5291870 w 6492864"/>
              <a:gd name="connsiteY53" fmla="*/ 3799039 h 5753325"/>
              <a:gd name="connsiteX54" fmla="*/ 5241600 w 6492864"/>
              <a:gd name="connsiteY54" fmla="*/ 3894238 h 5753325"/>
              <a:gd name="connsiteX55" fmla="*/ 5211041 w 6492864"/>
              <a:gd name="connsiteY55" fmla="*/ 3924184 h 5753325"/>
              <a:gd name="connsiteX56" fmla="*/ 5176073 w 6492864"/>
              <a:gd name="connsiteY56" fmla="*/ 3970179 h 5753325"/>
              <a:gd name="connsiteX57" fmla="*/ 5172826 w 6492864"/>
              <a:gd name="connsiteY57" fmla="*/ 3991773 h 5753325"/>
              <a:gd name="connsiteX58" fmla="*/ 5157053 w 6492864"/>
              <a:gd name="connsiteY58" fmla="*/ 3997708 h 5753325"/>
              <a:gd name="connsiteX59" fmla="*/ 5127922 w 6492864"/>
              <a:gd name="connsiteY59" fmla="*/ 4022660 h 5753325"/>
              <a:gd name="connsiteX60" fmla="*/ 5020872 w 6492864"/>
              <a:gd name="connsiteY60" fmla="*/ 4075951 h 5753325"/>
              <a:gd name="connsiteX61" fmla="*/ 4991410 w 6492864"/>
              <a:gd name="connsiteY61" fmla="*/ 4087598 h 5753325"/>
              <a:gd name="connsiteX62" fmla="*/ 4930112 w 6492864"/>
              <a:gd name="connsiteY62" fmla="*/ 4138459 h 5753325"/>
              <a:gd name="connsiteX63" fmla="*/ 4834224 w 6492864"/>
              <a:gd name="connsiteY63" fmla="*/ 4231643 h 5753325"/>
              <a:gd name="connsiteX64" fmla="*/ 4812599 w 6492864"/>
              <a:gd name="connsiteY64" fmla="*/ 4249449 h 5753325"/>
              <a:gd name="connsiteX65" fmla="*/ 4789188 w 6492864"/>
              <a:gd name="connsiteY65" fmla="*/ 4256678 h 5753325"/>
              <a:gd name="connsiteX66" fmla="*/ 4779554 w 6492864"/>
              <a:gd name="connsiteY66" fmla="*/ 4251313 h 5753325"/>
              <a:gd name="connsiteX67" fmla="*/ 4766885 w 6492864"/>
              <a:gd name="connsiteY67" fmla="*/ 4259812 h 5753325"/>
              <a:gd name="connsiteX68" fmla="*/ 4762510 w 6492864"/>
              <a:gd name="connsiteY68" fmla="*/ 4260383 h 5753325"/>
              <a:gd name="connsiteX69" fmla="*/ 4738416 w 6492864"/>
              <a:gd name="connsiteY69" fmla="*/ 4265355 h 5753325"/>
              <a:gd name="connsiteX70" fmla="*/ 4712007 w 6492864"/>
              <a:gd name="connsiteY70" fmla="*/ 4317892 h 5753325"/>
              <a:gd name="connsiteX71" fmla="*/ 4658930 w 6492864"/>
              <a:gd name="connsiteY71" fmla="*/ 4348041 h 5753325"/>
              <a:gd name="connsiteX72" fmla="*/ 4443526 w 6492864"/>
              <a:gd name="connsiteY72" fmla="*/ 4507851 h 5753325"/>
              <a:gd name="connsiteX73" fmla="*/ 4289766 w 6492864"/>
              <a:gd name="connsiteY73" fmla="*/ 4711450 h 5753325"/>
              <a:gd name="connsiteX74" fmla="*/ 4150870 w 6492864"/>
              <a:gd name="connsiteY74" fmla="*/ 4818480 h 5753325"/>
              <a:gd name="connsiteX75" fmla="*/ 4006639 w 6492864"/>
              <a:gd name="connsiteY75" fmla="*/ 4933815 h 5753325"/>
              <a:gd name="connsiteX76" fmla="*/ 3298210 w 6492864"/>
              <a:gd name="connsiteY76" fmla="*/ 5070790 h 5753325"/>
              <a:gd name="connsiteX77" fmla="*/ 2947678 w 6492864"/>
              <a:gd name="connsiteY77" fmla="*/ 5117869 h 5753325"/>
              <a:gd name="connsiteX78" fmla="*/ 2822169 w 6492864"/>
              <a:gd name="connsiteY78" fmla="*/ 5129396 h 5753325"/>
              <a:gd name="connsiteX79" fmla="*/ 2538773 w 6492864"/>
              <a:gd name="connsiteY79" fmla="*/ 5313397 h 5753325"/>
              <a:gd name="connsiteX80" fmla="*/ 2014500 w 6492864"/>
              <a:gd name="connsiteY80" fmla="*/ 5519744 h 5753325"/>
              <a:gd name="connsiteX81" fmla="*/ 1934391 w 6492864"/>
              <a:gd name="connsiteY81" fmla="*/ 5591335 h 5753325"/>
              <a:gd name="connsiteX82" fmla="*/ 1892550 w 6492864"/>
              <a:gd name="connsiteY82" fmla="*/ 5649708 h 5753325"/>
              <a:gd name="connsiteX83" fmla="*/ 1854769 w 6492864"/>
              <a:gd name="connsiteY83" fmla="*/ 5647691 h 5753325"/>
              <a:gd name="connsiteX84" fmla="*/ 1809461 w 6492864"/>
              <a:gd name="connsiteY84" fmla="*/ 5648628 h 5753325"/>
              <a:gd name="connsiteX85" fmla="*/ 1745150 w 6492864"/>
              <a:gd name="connsiteY85" fmla="*/ 5693879 h 5753325"/>
              <a:gd name="connsiteX86" fmla="*/ 1713375 w 6492864"/>
              <a:gd name="connsiteY86" fmla="*/ 5684672 h 5753325"/>
              <a:gd name="connsiteX87" fmla="*/ 1707808 w 6492864"/>
              <a:gd name="connsiteY87" fmla="*/ 5682611 h 5753325"/>
              <a:gd name="connsiteX88" fmla="*/ 1679313 w 6492864"/>
              <a:gd name="connsiteY88" fmla="*/ 5672360 h 5753325"/>
              <a:gd name="connsiteX89" fmla="*/ 1646933 w 6492864"/>
              <a:gd name="connsiteY89" fmla="*/ 5666227 h 5753325"/>
              <a:gd name="connsiteX90" fmla="*/ 1610055 w 6492864"/>
              <a:gd name="connsiteY90" fmla="*/ 5673643 h 5753325"/>
              <a:gd name="connsiteX91" fmla="*/ 1437641 w 6492864"/>
              <a:gd name="connsiteY91" fmla="*/ 5723266 h 5753325"/>
              <a:gd name="connsiteX92" fmla="*/ 1332869 w 6492864"/>
              <a:gd name="connsiteY92" fmla="*/ 5744752 h 5753325"/>
              <a:gd name="connsiteX93" fmla="*/ 1290525 w 6492864"/>
              <a:gd name="connsiteY93" fmla="*/ 5740036 h 5753325"/>
              <a:gd name="connsiteX94" fmla="*/ 1233107 w 6492864"/>
              <a:gd name="connsiteY94" fmla="*/ 5742106 h 5753325"/>
              <a:gd name="connsiteX95" fmla="*/ 1214532 w 6492864"/>
              <a:gd name="connsiteY95" fmla="*/ 5753325 h 5753325"/>
              <a:gd name="connsiteX96" fmla="*/ 1199955 w 6492864"/>
              <a:gd name="connsiteY96" fmla="*/ 5744831 h 5753325"/>
              <a:gd name="connsiteX97" fmla="*/ 1162337 w 6492864"/>
              <a:gd name="connsiteY97" fmla="*/ 5738048 h 5753325"/>
              <a:gd name="connsiteX98" fmla="*/ 1053457 w 6492864"/>
              <a:gd name="connsiteY98" fmla="*/ 5688676 h 5753325"/>
              <a:gd name="connsiteX99" fmla="*/ 1025798 w 6492864"/>
              <a:gd name="connsiteY99" fmla="*/ 5673166 h 5753325"/>
              <a:gd name="connsiteX100" fmla="*/ 947900 w 6492864"/>
              <a:gd name="connsiteY100" fmla="*/ 5657848 h 5753325"/>
              <a:gd name="connsiteX101" fmla="*/ 815627 w 6492864"/>
              <a:gd name="connsiteY101" fmla="*/ 5642557 h 5753325"/>
              <a:gd name="connsiteX102" fmla="*/ 788251 w 6492864"/>
              <a:gd name="connsiteY102" fmla="*/ 5637065 h 5753325"/>
              <a:gd name="connsiteX103" fmla="*/ 767822 w 6492864"/>
              <a:gd name="connsiteY103" fmla="*/ 5623450 h 5753325"/>
              <a:gd name="connsiteX104" fmla="*/ 765791 w 6492864"/>
              <a:gd name="connsiteY104" fmla="*/ 5612539 h 5753325"/>
              <a:gd name="connsiteX105" fmla="*/ 751230 w 6492864"/>
              <a:gd name="connsiteY105" fmla="*/ 5608092 h 5753325"/>
              <a:gd name="connsiteX106" fmla="*/ 748008 w 6492864"/>
              <a:gd name="connsiteY106" fmla="*/ 5605052 h 5753325"/>
              <a:gd name="connsiteX107" fmla="*/ 728871 w 6492864"/>
              <a:gd name="connsiteY107" fmla="*/ 5589469 h 5753325"/>
              <a:gd name="connsiteX108" fmla="*/ 671898 w 6492864"/>
              <a:gd name="connsiteY108" fmla="*/ 5602363 h 5753325"/>
              <a:gd name="connsiteX109" fmla="*/ 615065 w 6492864"/>
              <a:gd name="connsiteY109" fmla="*/ 5580257 h 5753325"/>
              <a:gd name="connsiteX110" fmla="*/ 355785 w 6492864"/>
              <a:gd name="connsiteY110" fmla="*/ 5514383 h 5753325"/>
              <a:gd name="connsiteX111" fmla="*/ 102269 w 6492864"/>
              <a:gd name="connsiteY111" fmla="*/ 5524347 h 5753325"/>
              <a:gd name="connsiteX112" fmla="*/ 13160 w 6492864"/>
              <a:gd name="connsiteY112" fmla="*/ 5514159 h 5753325"/>
              <a:gd name="connsiteX113" fmla="*/ 0 w 6492864"/>
              <a:gd name="connsiteY113" fmla="*/ 5511735 h 5753325"/>
              <a:gd name="connsiteX114" fmla="*/ 0 w 6492864"/>
              <a:gd name="connsiteY114" fmla="*/ 0 h 5753325"/>
              <a:gd name="connsiteX0" fmla="*/ 0 w 6492864"/>
              <a:gd name="connsiteY0" fmla="*/ 0 h 5753325"/>
              <a:gd name="connsiteX1" fmla="*/ 6438980 w 6492864"/>
              <a:gd name="connsiteY1" fmla="*/ 0 h 5753325"/>
              <a:gd name="connsiteX2" fmla="*/ 6439047 w 6492864"/>
              <a:gd name="connsiteY2" fmla="*/ 147 h 5753325"/>
              <a:gd name="connsiteX3" fmla="*/ 6443456 w 6492864"/>
              <a:gd name="connsiteY3" fmla="*/ 130105 h 5753325"/>
              <a:gd name="connsiteX4" fmla="*/ 6447632 w 6492864"/>
              <a:gd name="connsiteY4" fmla="*/ 170016 h 5753325"/>
              <a:gd name="connsiteX5" fmla="*/ 6396598 w 6492864"/>
              <a:gd name="connsiteY5" fmla="*/ 274847 h 5753325"/>
              <a:gd name="connsiteX6" fmla="*/ 6375685 w 6492864"/>
              <a:gd name="connsiteY6" fmla="*/ 535865 h 5753325"/>
              <a:gd name="connsiteX7" fmla="*/ 6492864 w 6492864"/>
              <a:gd name="connsiteY7" fmla="*/ 615799 h 5753325"/>
              <a:gd name="connsiteX8" fmla="*/ 6459988 w 6492864"/>
              <a:gd name="connsiteY8" fmla="*/ 707628 h 5753325"/>
              <a:gd name="connsiteX9" fmla="*/ 6453989 w 6492864"/>
              <a:gd name="connsiteY9" fmla="*/ 711876 h 5753325"/>
              <a:gd name="connsiteX10" fmla="*/ 6453209 w 6492864"/>
              <a:gd name="connsiteY10" fmla="*/ 719127 h 5753325"/>
              <a:gd name="connsiteX11" fmla="*/ 6457662 w 6492864"/>
              <a:gd name="connsiteY11" fmla="*/ 723331 h 5753325"/>
              <a:gd name="connsiteX12" fmla="*/ 6447445 w 6492864"/>
              <a:gd name="connsiteY12" fmla="*/ 780003 h 5753325"/>
              <a:gd name="connsiteX13" fmla="*/ 6426552 w 6492864"/>
              <a:gd name="connsiteY13" fmla="*/ 845805 h 5753325"/>
              <a:gd name="connsiteX14" fmla="*/ 6434072 w 6492864"/>
              <a:gd name="connsiteY14" fmla="*/ 910733 h 5753325"/>
              <a:gd name="connsiteX15" fmla="*/ 6432570 w 6492864"/>
              <a:gd name="connsiteY15" fmla="*/ 983394 h 5753325"/>
              <a:gd name="connsiteX16" fmla="*/ 6431878 w 6492864"/>
              <a:gd name="connsiteY16" fmla="*/ 1026728 h 5753325"/>
              <a:gd name="connsiteX17" fmla="*/ 6414269 w 6492864"/>
              <a:gd name="connsiteY17" fmla="*/ 1151111 h 5753325"/>
              <a:gd name="connsiteX18" fmla="*/ 6371722 w 6492864"/>
              <a:gd name="connsiteY18" fmla="*/ 1318080 h 5753325"/>
              <a:gd name="connsiteX19" fmla="*/ 6356023 w 6492864"/>
              <a:gd name="connsiteY19" fmla="*/ 1356227 h 5753325"/>
              <a:gd name="connsiteX20" fmla="*/ 6356157 w 6492864"/>
              <a:gd name="connsiteY20" fmla="*/ 1361967 h 5753325"/>
              <a:gd name="connsiteX21" fmla="*/ 6350613 w 6492864"/>
              <a:gd name="connsiteY21" fmla="*/ 1393569 h 5753325"/>
              <a:gd name="connsiteX22" fmla="*/ 6357062 w 6492864"/>
              <a:gd name="connsiteY22" fmla="*/ 1444071 h 5753325"/>
              <a:gd name="connsiteX23" fmla="*/ 6364832 w 6492864"/>
              <a:gd name="connsiteY23" fmla="*/ 1478763 h 5753325"/>
              <a:gd name="connsiteX24" fmla="*/ 6369745 w 6492864"/>
              <a:gd name="connsiteY24" fmla="*/ 1495680 h 5753325"/>
              <a:gd name="connsiteX25" fmla="*/ 6370898 w 6492864"/>
              <a:gd name="connsiteY25" fmla="*/ 1513331 h 5753325"/>
              <a:gd name="connsiteX26" fmla="*/ 6368801 w 6492864"/>
              <a:gd name="connsiteY26" fmla="*/ 1527414 h 5753325"/>
              <a:gd name="connsiteX27" fmla="*/ 6359177 w 6492864"/>
              <a:gd name="connsiteY27" fmla="*/ 1639513 h 5753325"/>
              <a:gd name="connsiteX28" fmla="*/ 6299489 w 6492864"/>
              <a:gd name="connsiteY28" fmla="*/ 1784860 h 5753325"/>
              <a:gd name="connsiteX29" fmla="*/ 6267878 w 6492864"/>
              <a:gd name="connsiteY29" fmla="*/ 1858572 h 5753325"/>
              <a:gd name="connsiteX30" fmla="*/ 6251146 w 6492864"/>
              <a:gd name="connsiteY30" fmla="*/ 1926167 h 5753325"/>
              <a:gd name="connsiteX31" fmla="*/ 6210686 w 6492864"/>
              <a:gd name="connsiteY31" fmla="*/ 2014834 h 5753325"/>
              <a:gd name="connsiteX32" fmla="*/ 6106652 w 6492864"/>
              <a:gd name="connsiteY32" fmla="*/ 2150572 h 5753325"/>
              <a:gd name="connsiteX33" fmla="*/ 6097813 w 6492864"/>
              <a:gd name="connsiteY33" fmla="*/ 2172208 h 5753325"/>
              <a:gd name="connsiteX34" fmla="*/ 6095990 w 6492864"/>
              <a:gd name="connsiteY34" fmla="*/ 2181185 h 5753325"/>
              <a:gd name="connsiteX35" fmla="*/ 6090126 w 6492864"/>
              <a:gd name="connsiteY35" fmla="*/ 2192533 h 5753325"/>
              <a:gd name="connsiteX36" fmla="*/ 6089503 w 6492864"/>
              <a:gd name="connsiteY36" fmla="*/ 2192543 h 5753325"/>
              <a:gd name="connsiteX37" fmla="*/ 6084946 w 6492864"/>
              <a:gd name="connsiteY37" fmla="*/ 2203694 h 5753325"/>
              <a:gd name="connsiteX38" fmla="*/ 5987861 w 6492864"/>
              <a:gd name="connsiteY38" fmla="*/ 2304868 h 5753325"/>
              <a:gd name="connsiteX39" fmla="*/ 5973439 w 6492864"/>
              <a:gd name="connsiteY39" fmla="*/ 2385635 h 5753325"/>
              <a:gd name="connsiteX40" fmla="*/ 5916727 w 6492864"/>
              <a:gd name="connsiteY40" fmla="*/ 2458777 h 5753325"/>
              <a:gd name="connsiteX41" fmla="*/ 5856524 w 6492864"/>
              <a:gd name="connsiteY41" fmla="*/ 2583281 h 5753325"/>
              <a:gd name="connsiteX42" fmla="*/ 5838091 w 6492864"/>
              <a:gd name="connsiteY42" fmla="*/ 2753474 h 5753325"/>
              <a:gd name="connsiteX43" fmla="*/ 5777471 w 6492864"/>
              <a:gd name="connsiteY43" fmla="*/ 2901570 h 5753325"/>
              <a:gd name="connsiteX44" fmla="*/ 5723992 w 6492864"/>
              <a:gd name="connsiteY44" fmla="*/ 2998752 h 5753325"/>
              <a:gd name="connsiteX45" fmla="*/ 5557886 w 6492864"/>
              <a:gd name="connsiteY45" fmla="*/ 3329735 h 5753325"/>
              <a:gd name="connsiteX46" fmla="*/ 5471501 w 6492864"/>
              <a:gd name="connsiteY46" fmla="*/ 3462221 h 5753325"/>
              <a:gd name="connsiteX47" fmla="*/ 5465154 w 6492864"/>
              <a:gd name="connsiteY47" fmla="*/ 3541065 h 5753325"/>
              <a:gd name="connsiteX48" fmla="*/ 5437889 w 6492864"/>
              <a:gd name="connsiteY48" fmla="*/ 3559927 h 5753325"/>
              <a:gd name="connsiteX49" fmla="*/ 5432770 w 6492864"/>
              <a:gd name="connsiteY49" fmla="*/ 3562948 h 5753325"/>
              <a:gd name="connsiteX50" fmla="*/ 5406795 w 6492864"/>
              <a:gd name="connsiteY50" fmla="*/ 3578594 h 5753325"/>
              <a:gd name="connsiteX51" fmla="*/ 5381495 w 6492864"/>
              <a:gd name="connsiteY51" fmla="*/ 3599883 h 5753325"/>
              <a:gd name="connsiteX52" fmla="*/ 5363689 w 6492864"/>
              <a:gd name="connsiteY52" fmla="*/ 3633299 h 5753325"/>
              <a:gd name="connsiteX53" fmla="*/ 5291870 w 6492864"/>
              <a:gd name="connsiteY53" fmla="*/ 3799039 h 5753325"/>
              <a:gd name="connsiteX54" fmla="*/ 5241600 w 6492864"/>
              <a:gd name="connsiteY54" fmla="*/ 3894238 h 5753325"/>
              <a:gd name="connsiteX55" fmla="*/ 5211041 w 6492864"/>
              <a:gd name="connsiteY55" fmla="*/ 3924184 h 5753325"/>
              <a:gd name="connsiteX56" fmla="*/ 5176073 w 6492864"/>
              <a:gd name="connsiteY56" fmla="*/ 3970179 h 5753325"/>
              <a:gd name="connsiteX57" fmla="*/ 5172826 w 6492864"/>
              <a:gd name="connsiteY57" fmla="*/ 3991773 h 5753325"/>
              <a:gd name="connsiteX58" fmla="*/ 5157053 w 6492864"/>
              <a:gd name="connsiteY58" fmla="*/ 3997708 h 5753325"/>
              <a:gd name="connsiteX59" fmla="*/ 5127922 w 6492864"/>
              <a:gd name="connsiteY59" fmla="*/ 4022660 h 5753325"/>
              <a:gd name="connsiteX60" fmla="*/ 5020872 w 6492864"/>
              <a:gd name="connsiteY60" fmla="*/ 4075951 h 5753325"/>
              <a:gd name="connsiteX61" fmla="*/ 4991410 w 6492864"/>
              <a:gd name="connsiteY61" fmla="*/ 4087598 h 5753325"/>
              <a:gd name="connsiteX62" fmla="*/ 4930112 w 6492864"/>
              <a:gd name="connsiteY62" fmla="*/ 4138459 h 5753325"/>
              <a:gd name="connsiteX63" fmla="*/ 4834224 w 6492864"/>
              <a:gd name="connsiteY63" fmla="*/ 4231643 h 5753325"/>
              <a:gd name="connsiteX64" fmla="*/ 4812599 w 6492864"/>
              <a:gd name="connsiteY64" fmla="*/ 4249449 h 5753325"/>
              <a:gd name="connsiteX65" fmla="*/ 4789188 w 6492864"/>
              <a:gd name="connsiteY65" fmla="*/ 4256678 h 5753325"/>
              <a:gd name="connsiteX66" fmla="*/ 4779554 w 6492864"/>
              <a:gd name="connsiteY66" fmla="*/ 4251313 h 5753325"/>
              <a:gd name="connsiteX67" fmla="*/ 4766885 w 6492864"/>
              <a:gd name="connsiteY67" fmla="*/ 4259812 h 5753325"/>
              <a:gd name="connsiteX68" fmla="*/ 4762510 w 6492864"/>
              <a:gd name="connsiteY68" fmla="*/ 4260383 h 5753325"/>
              <a:gd name="connsiteX69" fmla="*/ 4738416 w 6492864"/>
              <a:gd name="connsiteY69" fmla="*/ 4265355 h 5753325"/>
              <a:gd name="connsiteX70" fmla="*/ 4712007 w 6492864"/>
              <a:gd name="connsiteY70" fmla="*/ 4317892 h 5753325"/>
              <a:gd name="connsiteX71" fmla="*/ 4658930 w 6492864"/>
              <a:gd name="connsiteY71" fmla="*/ 4348041 h 5753325"/>
              <a:gd name="connsiteX72" fmla="*/ 4443526 w 6492864"/>
              <a:gd name="connsiteY72" fmla="*/ 4507851 h 5753325"/>
              <a:gd name="connsiteX73" fmla="*/ 4289766 w 6492864"/>
              <a:gd name="connsiteY73" fmla="*/ 4711450 h 5753325"/>
              <a:gd name="connsiteX74" fmla="*/ 4150870 w 6492864"/>
              <a:gd name="connsiteY74" fmla="*/ 4818480 h 5753325"/>
              <a:gd name="connsiteX75" fmla="*/ 4006639 w 6492864"/>
              <a:gd name="connsiteY75" fmla="*/ 4933815 h 5753325"/>
              <a:gd name="connsiteX76" fmla="*/ 3298210 w 6492864"/>
              <a:gd name="connsiteY76" fmla="*/ 5070790 h 5753325"/>
              <a:gd name="connsiteX77" fmla="*/ 2947678 w 6492864"/>
              <a:gd name="connsiteY77" fmla="*/ 5117869 h 5753325"/>
              <a:gd name="connsiteX78" fmla="*/ 2822169 w 6492864"/>
              <a:gd name="connsiteY78" fmla="*/ 5129396 h 5753325"/>
              <a:gd name="connsiteX79" fmla="*/ 2538773 w 6492864"/>
              <a:gd name="connsiteY79" fmla="*/ 5313397 h 5753325"/>
              <a:gd name="connsiteX80" fmla="*/ 2014500 w 6492864"/>
              <a:gd name="connsiteY80" fmla="*/ 5519744 h 5753325"/>
              <a:gd name="connsiteX81" fmla="*/ 1934391 w 6492864"/>
              <a:gd name="connsiteY81" fmla="*/ 5591335 h 5753325"/>
              <a:gd name="connsiteX82" fmla="*/ 1892550 w 6492864"/>
              <a:gd name="connsiteY82" fmla="*/ 5649708 h 5753325"/>
              <a:gd name="connsiteX83" fmla="*/ 1854769 w 6492864"/>
              <a:gd name="connsiteY83" fmla="*/ 5647691 h 5753325"/>
              <a:gd name="connsiteX84" fmla="*/ 1809461 w 6492864"/>
              <a:gd name="connsiteY84" fmla="*/ 5648628 h 5753325"/>
              <a:gd name="connsiteX85" fmla="*/ 1745150 w 6492864"/>
              <a:gd name="connsiteY85" fmla="*/ 5693879 h 5753325"/>
              <a:gd name="connsiteX86" fmla="*/ 1713375 w 6492864"/>
              <a:gd name="connsiteY86" fmla="*/ 5684672 h 5753325"/>
              <a:gd name="connsiteX87" fmla="*/ 1707808 w 6492864"/>
              <a:gd name="connsiteY87" fmla="*/ 5682611 h 5753325"/>
              <a:gd name="connsiteX88" fmla="*/ 1679313 w 6492864"/>
              <a:gd name="connsiteY88" fmla="*/ 5672360 h 5753325"/>
              <a:gd name="connsiteX89" fmla="*/ 1646933 w 6492864"/>
              <a:gd name="connsiteY89" fmla="*/ 5666227 h 5753325"/>
              <a:gd name="connsiteX90" fmla="*/ 1610055 w 6492864"/>
              <a:gd name="connsiteY90" fmla="*/ 5673643 h 5753325"/>
              <a:gd name="connsiteX91" fmla="*/ 1437641 w 6492864"/>
              <a:gd name="connsiteY91" fmla="*/ 5723266 h 5753325"/>
              <a:gd name="connsiteX92" fmla="*/ 1332869 w 6492864"/>
              <a:gd name="connsiteY92" fmla="*/ 5744752 h 5753325"/>
              <a:gd name="connsiteX93" fmla="*/ 1290525 w 6492864"/>
              <a:gd name="connsiteY93" fmla="*/ 5740036 h 5753325"/>
              <a:gd name="connsiteX94" fmla="*/ 1233107 w 6492864"/>
              <a:gd name="connsiteY94" fmla="*/ 5742106 h 5753325"/>
              <a:gd name="connsiteX95" fmla="*/ 1214532 w 6492864"/>
              <a:gd name="connsiteY95" fmla="*/ 5753325 h 5753325"/>
              <a:gd name="connsiteX96" fmla="*/ 1199955 w 6492864"/>
              <a:gd name="connsiteY96" fmla="*/ 5744831 h 5753325"/>
              <a:gd name="connsiteX97" fmla="*/ 1162337 w 6492864"/>
              <a:gd name="connsiteY97" fmla="*/ 5738048 h 5753325"/>
              <a:gd name="connsiteX98" fmla="*/ 1053457 w 6492864"/>
              <a:gd name="connsiteY98" fmla="*/ 5688676 h 5753325"/>
              <a:gd name="connsiteX99" fmla="*/ 1025798 w 6492864"/>
              <a:gd name="connsiteY99" fmla="*/ 5673166 h 5753325"/>
              <a:gd name="connsiteX100" fmla="*/ 947900 w 6492864"/>
              <a:gd name="connsiteY100" fmla="*/ 5657848 h 5753325"/>
              <a:gd name="connsiteX101" fmla="*/ 815627 w 6492864"/>
              <a:gd name="connsiteY101" fmla="*/ 5642557 h 5753325"/>
              <a:gd name="connsiteX102" fmla="*/ 788251 w 6492864"/>
              <a:gd name="connsiteY102" fmla="*/ 5637065 h 5753325"/>
              <a:gd name="connsiteX103" fmla="*/ 767822 w 6492864"/>
              <a:gd name="connsiteY103" fmla="*/ 5623450 h 5753325"/>
              <a:gd name="connsiteX104" fmla="*/ 765791 w 6492864"/>
              <a:gd name="connsiteY104" fmla="*/ 5612539 h 5753325"/>
              <a:gd name="connsiteX105" fmla="*/ 751230 w 6492864"/>
              <a:gd name="connsiteY105" fmla="*/ 5608092 h 5753325"/>
              <a:gd name="connsiteX106" fmla="*/ 748008 w 6492864"/>
              <a:gd name="connsiteY106" fmla="*/ 5605052 h 5753325"/>
              <a:gd name="connsiteX107" fmla="*/ 728871 w 6492864"/>
              <a:gd name="connsiteY107" fmla="*/ 5589469 h 5753325"/>
              <a:gd name="connsiteX108" fmla="*/ 671898 w 6492864"/>
              <a:gd name="connsiteY108" fmla="*/ 5602363 h 5753325"/>
              <a:gd name="connsiteX109" fmla="*/ 615065 w 6492864"/>
              <a:gd name="connsiteY109" fmla="*/ 5580257 h 5753325"/>
              <a:gd name="connsiteX110" fmla="*/ 355785 w 6492864"/>
              <a:gd name="connsiteY110" fmla="*/ 5514383 h 5753325"/>
              <a:gd name="connsiteX111" fmla="*/ 102269 w 6492864"/>
              <a:gd name="connsiteY111" fmla="*/ 5524347 h 5753325"/>
              <a:gd name="connsiteX112" fmla="*/ 13160 w 6492864"/>
              <a:gd name="connsiteY112" fmla="*/ 5514159 h 5753325"/>
              <a:gd name="connsiteX113" fmla="*/ 0 w 6492864"/>
              <a:gd name="connsiteY113" fmla="*/ 5511735 h 5753325"/>
              <a:gd name="connsiteX114" fmla="*/ 0 w 6492864"/>
              <a:gd name="connsiteY114" fmla="*/ 0 h 5753325"/>
              <a:gd name="connsiteX0" fmla="*/ 0 w 6462955"/>
              <a:gd name="connsiteY0" fmla="*/ 0 h 5753325"/>
              <a:gd name="connsiteX1" fmla="*/ 6438980 w 6462955"/>
              <a:gd name="connsiteY1" fmla="*/ 0 h 5753325"/>
              <a:gd name="connsiteX2" fmla="*/ 6439047 w 6462955"/>
              <a:gd name="connsiteY2" fmla="*/ 147 h 5753325"/>
              <a:gd name="connsiteX3" fmla="*/ 6443456 w 6462955"/>
              <a:gd name="connsiteY3" fmla="*/ 130105 h 5753325"/>
              <a:gd name="connsiteX4" fmla="*/ 6447632 w 6462955"/>
              <a:gd name="connsiteY4" fmla="*/ 170016 h 5753325"/>
              <a:gd name="connsiteX5" fmla="*/ 6396598 w 6462955"/>
              <a:gd name="connsiteY5" fmla="*/ 274847 h 5753325"/>
              <a:gd name="connsiteX6" fmla="*/ 6375685 w 6462955"/>
              <a:gd name="connsiteY6" fmla="*/ 535865 h 5753325"/>
              <a:gd name="connsiteX7" fmla="*/ 6354187 w 6462955"/>
              <a:gd name="connsiteY7" fmla="*/ 615799 h 5753325"/>
              <a:gd name="connsiteX8" fmla="*/ 6459988 w 6462955"/>
              <a:gd name="connsiteY8" fmla="*/ 707628 h 5753325"/>
              <a:gd name="connsiteX9" fmla="*/ 6453989 w 6462955"/>
              <a:gd name="connsiteY9" fmla="*/ 711876 h 5753325"/>
              <a:gd name="connsiteX10" fmla="*/ 6453209 w 6462955"/>
              <a:gd name="connsiteY10" fmla="*/ 719127 h 5753325"/>
              <a:gd name="connsiteX11" fmla="*/ 6457662 w 6462955"/>
              <a:gd name="connsiteY11" fmla="*/ 723331 h 5753325"/>
              <a:gd name="connsiteX12" fmla="*/ 6447445 w 6462955"/>
              <a:gd name="connsiteY12" fmla="*/ 780003 h 5753325"/>
              <a:gd name="connsiteX13" fmla="*/ 6426552 w 6462955"/>
              <a:gd name="connsiteY13" fmla="*/ 845805 h 5753325"/>
              <a:gd name="connsiteX14" fmla="*/ 6434072 w 6462955"/>
              <a:gd name="connsiteY14" fmla="*/ 910733 h 5753325"/>
              <a:gd name="connsiteX15" fmla="*/ 6432570 w 6462955"/>
              <a:gd name="connsiteY15" fmla="*/ 983394 h 5753325"/>
              <a:gd name="connsiteX16" fmla="*/ 6431878 w 6462955"/>
              <a:gd name="connsiteY16" fmla="*/ 1026728 h 5753325"/>
              <a:gd name="connsiteX17" fmla="*/ 6414269 w 6462955"/>
              <a:gd name="connsiteY17" fmla="*/ 1151111 h 5753325"/>
              <a:gd name="connsiteX18" fmla="*/ 6371722 w 6462955"/>
              <a:gd name="connsiteY18" fmla="*/ 1318080 h 5753325"/>
              <a:gd name="connsiteX19" fmla="*/ 6356023 w 6462955"/>
              <a:gd name="connsiteY19" fmla="*/ 1356227 h 5753325"/>
              <a:gd name="connsiteX20" fmla="*/ 6356157 w 6462955"/>
              <a:gd name="connsiteY20" fmla="*/ 1361967 h 5753325"/>
              <a:gd name="connsiteX21" fmla="*/ 6350613 w 6462955"/>
              <a:gd name="connsiteY21" fmla="*/ 1393569 h 5753325"/>
              <a:gd name="connsiteX22" fmla="*/ 6357062 w 6462955"/>
              <a:gd name="connsiteY22" fmla="*/ 1444071 h 5753325"/>
              <a:gd name="connsiteX23" fmla="*/ 6364832 w 6462955"/>
              <a:gd name="connsiteY23" fmla="*/ 1478763 h 5753325"/>
              <a:gd name="connsiteX24" fmla="*/ 6369745 w 6462955"/>
              <a:gd name="connsiteY24" fmla="*/ 1495680 h 5753325"/>
              <a:gd name="connsiteX25" fmla="*/ 6370898 w 6462955"/>
              <a:gd name="connsiteY25" fmla="*/ 1513331 h 5753325"/>
              <a:gd name="connsiteX26" fmla="*/ 6368801 w 6462955"/>
              <a:gd name="connsiteY26" fmla="*/ 1527414 h 5753325"/>
              <a:gd name="connsiteX27" fmla="*/ 6359177 w 6462955"/>
              <a:gd name="connsiteY27" fmla="*/ 1639513 h 5753325"/>
              <a:gd name="connsiteX28" fmla="*/ 6299489 w 6462955"/>
              <a:gd name="connsiteY28" fmla="*/ 1784860 h 5753325"/>
              <a:gd name="connsiteX29" fmla="*/ 6267878 w 6462955"/>
              <a:gd name="connsiteY29" fmla="*/ 1858572 h 5753325"/>
              <a:gd name="connsiteX30" fmla="*/ 6251146 w 6462955"/>
              <a:gd name="connsiteY30" fmla="*/ 1926167 h 5753325"/>
              <a:gd name="connsiteX31" fmla="*/ 6210686 w 6462955"/>
              <a:gd name="connsiteY31" fmla="*/ 2014834 h 5753325"/>
              <a:gd name="connsiteX32" fmla="*/ 6106652 w 6462955"/>
              <a:gd name="connsiteY32" fmla="*/ 2150572 h 5753325"/>
              <a:gd name="connsiteX33" fmla="*/ 6097813 w 6462955"/>
              <a:gd name="connsiteY33" fmla="*/ 2172208 h 5753325"/>
              <a:gd name="connsiteX34" fmla="*/ 6095990 w 6462955"/>
              <a:gd name="connsiteY34" fmla="*/ 2181185 h 5753325"/>
              <a:gd name="connsiteX35" fmla="*/ 6090126 w 6462955"/>
              <a:gd name="connsiteY35" fmla="*/ 2192533 h 5753325"/>
              <a:gd name="connsiteX36" fmla="*/ 6089503 w 6462955"/>
              <a:gd name="connsiteY36" fmla="*/ 2192543 h 5753325"/>
              <a:gd name="connsiteX37" fmla="*/ 6084946 w 6462955"/>
              <a:gd name="connsiteY37" fmla="*/ 2203694 h 5753325"/>
              <a:gd name="connsiteX38" fmla="*/ 5987861 w 6462955"/>
              <a:gd name="connsiteY38" fmla="*/ 2304868 h 5753325"/>
              <a:gd name="connsiteX39" fmla="*/ 5973439 w 6462955"/>
              <a:gd name="connsiteY39" fmla="*/ 2385635 h 5753325"/>
              <a:gd name="connsiteX40" fmla="*/ 5916727 w 6462955"/>
              <a:gd name="connsiteY40" fmla="*/ 2458777 h 5753325"/>
              <a:gd name="connsiteX41" fmla="*/ 5856524 w 6462955"/>
              <a:gd name="connsiteY41" fmla="*/ 2583281 h 5753325"/>
              <a:gd name="connsiteX42" fmla="*/ 5838091 w 6462955"/>
              <a:gd name="connsiteY42" fmla="*/ 2753474 h 5753325"/>
              <a:gd name="connsiteX43" fmla="*/ 5777471 w 6462955"/>
              <a:gd name="connsiteY43" fmla="*/ 2901570 h 5753325"/>
              <a:gd name="connsiteX44" fmla="*/ 5723992 w 6462955"/>
              <a:gd name="connsiteY44" fmla="*/ 2998752 h 5753325"/>
              <a:gd name="connsiteX45" fmla="*/ 5557886 w 6462955"/>
              <a:gd name="connsiteY45" fmla="*/ 3329735 h 5753325"/>
              <a:gd name="connsiteX46" fmla="*/ 5471501 w 6462955"/>
              <a:gd name="connsiteY46" fmla="*/ 3462221 h 5753325"/>
              <a:gd name="connsiteX47" fmla="*/ 5465154 w 6462955"/>
              <a:gd name="connsiteY47" fmla="*/ 3541065 h 5753325"/>
              <a:gd name="connsiteX48" fmla="*/ 5437889 w 6462955"/>
              <a:gd name="connsiteY48" fmla="*/ 3559927 h 5753325"/>
              <a:gd name="connsiteX49" fmla="*/ 5432770 w 6462955"/>
              <a:gd name="connsiteY49" fmla="*/ 3562948 h 5753325"/>
              <a:gd name="connsiteX50" fmla="*/ 5406795 w 6462955"/>
              <a:gd name="connsiteY50" fmla="*/ 3578594 h 5753325"/>
              <a:gd name="connsiteX51" fmla="*/ 5381495 w 6462955"/>
              <a:gd name="connsiteY51" fmla="*/ 3599883 h 5753325"/>
              <a:gd name="connsiteX52" fmla="*/ 5363689 w 6462955"/>
              <a:gd name="connsiteY52" fmla="*/ 3633299 h 5753325"/>
              <a:gd name="connsiteX53" fmla="*/ 5291870 w 6462955"/>
              <a:gd name="connsiteY53" fmla="*/ 3799039 h 5753325"/>
              <a:gd name="connsiteX54" fmla="*/ 5241600 w 6462955"/>
              <a:gd name="connsiteY54" fmla="*/ 3894238 h 5753325"/>
              <a:gd name="connsiteX55" fmla="*/ 5211041 w 6462955"/>
              <a:gd name="connsiteY55" fmla="*/ 3924184 h 5753325"/>
              <a:gd name="connsiteX56" fmla="*/ 5176073 w 6462955"/>
              <a:gd name="connsiteY56" fmla="*/ 3970179 h 5753325"/>
              <a:gd name="connsiteX57" fmla="*/ 5172826 w 6462955"/>
              <a:gd name="connsiteY57" fmla="*/ 3991773 h 5753325"/>
              <a:gd name="connsiteX58" fmla="*/ 5157053 w 6462955"/>
              <a:gd name="connsiteY58" fmla="*/ 3997708 h 5753325"/>
              <a:gd name="connsiteX59" fmla="*/ 5127922 w 6462955"/>
              <a:gd name="connsiteY59" fmla="*/ 4022660 h 5753325"/>
              <a:gd name="connsiteX60" fmla="*/ 5020872 w 6462955"/>
              <a:gd name="connsiteY60" fmla="*/ 4075951 h 5753325"/>
              <a:gd name="connsiteX61" fmla="*/ 4991410 w 6462955"/>
              <a:gd name="connsiteY61" fmla="*/ 4087598 h 5753325"/>
              <a:gd name="connsiteX62" fmla="*/ 4930112 w 6462955"/>
              <a:gd name="connsiteY62" fmla="*/ 4138459 h 5753325"/>
              <a:gd name="connsiteX63" fmla="*/ 4834224 w 6462955"/>
              <a:gd name="connsiteY63" fmla="*/ 4231643 h 5753325"/>
              <a:gd name="connsiteX64" fmla="*/ 4812599 w 6462955"/>
              <a:gd name="connsiteY64" fmla="*/ 4249449 h 5753325"/>
              <a:gd name="connsiteX65" fmla="*/ 4789188 w 6462955"/>
              <a:gd name="connsiteY65" fmla="*/ 4256678 h 5753325"/>
              <a:gd name="connsiteX66" fmla="*/ 4779554 w 6462955"/>
              <a:gd name="connsiteY66" fmla="*/ 4251313 h 5753325"/>
              <a:gd name="connsiteX67" fmla="*/ 4766885 w 6462955"/>
              <a:gd name="connsiteY67" fmla="*/ 4259812 h 5753325"/>
              <a:gd name="connsiteX68" fmla="*/ 4762510 w 6462955"/>
              <a:gd name="connsiteY68" fmla="*/ 4260383 h 5753325"/>
              <a:gd name="connsiteX69" fmla="*/ 4738416 w 6462955"/>
              <a:gd name="connsiteY69" fmla="*/ 4265355 h 5753325"/>
              <a:gd name="connsiteX70" fmla="*/ 4712007 w 6462955"/>
              <a:gd name="connsiteY70" fmla="*/ 4317892 h 5753325"/>
              <a:gd name="connsiteX71" fmla="*/ 4658930 w 6462955"/>
              <a:gd name="connsiteY71" fmla="*/ 4348041 h 5753325"/>
              <a:gd name="connsiteX72" fmla="*/ 4443526 w 6462955"/>
              <a:gd name="connsiteY72" fmla="*/ 4507851 h 5753325"/>
              <a:gd name="connsiteX73" fmla="*/ 4289766 w 6462955"/>
              <a:gd name="connsiteY73" fmla="*/ 4711450 h 5753325"/>
              <a:gd name="connsiteX74" fmla="*/ 4150870 w 6462955"/>
              <a:gd name="connsiteY74" fmla="*/ 4818480 h 5753325"/>
              <a:gd name="connsiteX75" fmla="*/ 4006639 w 6462955"/>
              <a:gd name="connsiteY75" fmla="*/ 4933815 h 5753325"/>
              <a:gd name="connsiteX76" fmla="*/ 3298210 w 6462955"/>
              <a:gd name="connsiteY76" fmla="*/ 5070790 h 5753325"/>
              <a:gd name="connsiteX77" fmla="*/ 2947678 w 6462955"/>
              <a:gd name="connsiteY77" fmla="*/ 5117869 h 5753325"/>
              <a:gd name="connsiteX78" fmla="*/ 2822169 w 6462955"/>
              <a:gd name="connsiteY78" fmla="*/ 5129396 h 5753325"/>
              <a:gd name="connsiteX79" fmla="*/ 2538773 w 6462955"/>
              <a:gd name="connsiteY79" fmla="*/ 5313397 h 5753325"/>
              <a:gd name="connsiteX80" fmla="*/ 2014500 w 6462955"/>
              <a:gd name="connsiteY80" fmla="*/ 5519744 h 5753325"/>
              <a:gd name="connsiteX81" fmla="*/ 1934391 w 6462955"/>
              <a:gd name="connsiteY81" fmla="*/ 5591335 h 5753325"/>
              <a:gd name="connsiteX82" fmla="*/ 1892550 w 6462955"/>
              <a:gd name="connsiteY82" fmla="*/ 5649708 h 5753325"/>
              <a:gd name="connsiteX83" fmla="*/ 1854769 w 6462955"/>
              <a:gd name="connsiteY83" fmla="*/ 5647691 h 5753325"/>
              <a:gd name="connsiteX84" fmla="*/ 1809461 w 6462955"/>
              <a:gd name="connsiteY84" fmla="*/ 5648628 h 5753325"/>
              <a:gd name="connsiteX85" fmla="*/ 1745150 w 6462955"/>
              <a:gd name="connsiteY85" fmla="*/ 5693879 h 5753325"/>
              <a:gd name="connsiteX86" fmla="*/ 1713375 w 6462955"/>
              <a:gd name="connsiteY86" fmla="*/ 5684672 h 5753325"/>
              <a:gd name="connsiteX87" fmla="*/ 1707808 w 6462955"/>
              <a:gd name="connsiteY87" fmla="*/ 5682611 h 5753325"/>
              <a:gd name="connsiteX88" fmla="*/ 1679313 w 6462955"/>
              <a:gd name="connsiteY88" fmla="*/ 5672360 h 5753325"/>
              <a:gd name="connsiteX89" fmla="*/ 1646933 w 6462955"/>
              <a:gd name="connsiteY89" fmla="*/ 5666227 h 5753325"/>
              <a:gd name="connsiteX90" fmla="*/ 1610055 w 6462955"/>
              <a:gd name="connsiteY90" fmla="*/ 5673643 h 5753325"/>
              <a:gd name="connsiteX91" fmla="*/ 1437641 w 6462955"/>
              <a:gd name="connsiteY91" fmla="*/ 5723266 h 5753325"/>
              <a:gd name="connsiteX92" fmla="*/ 1332869 w 6462955"/>
              <a:gd name="connsiteY92" fmla="*/ 5744752 h 5753325"/>
              <a:gd name="connsiteX93" fmla="*/ 1290525 w 6462955"/>
              <a:gd name="connsiteY93" fmla="*/ 5740036 h 5753325"/>
              <a:gd name="connsiteX94" fmla="*/ 1233107 w 6462955"/>
              <a:gd name="connsiteY94" fmla="*/ 5742106 h 5753325"/>
              <a:gd name="connsiteX95" fmla="*/ 1214532 w 6462955"/>
              <a:gd name="connsiteY95" fmla="*/ 5753325 h 5753325"/>
              <a:gd name="connsiteX96" fmla="*/ 1199955 w 6462955"/>
              <a:gd name="connsiteY96" fmla="*/ 5744831 h 5753325"/>
              <a:gd name="connsiteX97" fmla="*/ 1162337 w 6462955"/>
              <a:gd name="connsiteY97" fmla="*/ 5738048 h 5753325"/>
              <a:gd name="connsiteX98" fmla="*/ 1053457 w 6462955"/>
              <a:gd name="connsiteY98" fmla="*/ 5688676 h 5753325"/>
              <a:gd name="connsiteX99" fmla="*/ 1025798 w 6462955"/>
              <a:gd name="connsiteY99" fmla="*/ 5673166 h 5753325"/>
              <a:gd name="connsiteX100" fmla="*/ 947900 w 6462955"/>
              <a:gd name="connsiteY100" fmla="*/ 5657848 h 5753325"/>
              <a:gd name="connsiteX101" fmla="*/ 815627 w 6462955"/>
              <a:gd name="connsiteY101" fmla="*/ 5642557 h 5753325"/>
              <a:gd name="connsiteX102" fmla="*/ 788251 w 6462955"/>
              <a:gd name="connsiteY102" fmla="*/ 5637065 h 5753325"/>
              <a:gd name="connsiteX103" fmla="*/ 767822 w 6462955"/>
              <a:gd name="connsiteY103" fmla="*/ 5623450 h 5753325"/>
              <a:gd name="connsiteX104" fmla="*/ 765791 w 6462955"/>
              <a:gd name="connsiteY104" fmla="*/ 5612539 h 5753325"/>
              <a:gd name="connsiteX105" fmla="*/ 751230 w 6462955"/>
              <a:gd name="connsiteY105" fmla="*/ 5608092 h 5753325"/>
              <a:gd name="connsiteX106" fmla="*/ 748008 w 6462955"/>
              <a:gd name="connsiteY106" fmla="*/ 5605052 h 5753325"/>
              <a:gd name="connsiteX107" fmla="*/ 728871 w 6462955"/>
              <a:gd name="connsiteY107" fmla="*/ 5589469 h 5753325"/>
              <a:gd name="connsiteX108" fmla="*/ 671898 w 6462955"/>
              <a:gd name="connsiteY108" fmla="*/ 5602363 h 5753325"/>
              <a:gd name="connsiteX109" fmla="*/ 615065 w 6462955"/>
              <a:gd name="connsiteY109" fmla="*/ 5580257 h 5753325"/>
              <a:gd name="connsiteX110" fmla="*/ 355785 w 6462955"/>
              <a:gd name="connsiteY110" fmla="*/ 5514383 h 5753325"/>
              <a:gd name="connsiteX111" fmla="*/ 102269 w 6462955"/>
              <a:gd name="connsiteY111" fmla="*/ 5524347 h 5753325"/>
              <a:gd name="connsiteX112" fmla="*/ 13160 w 6462955"/>
              <a:gd name="connsiteY112" fmla="*/ 5514159 h 5753325"/>
              <a:gd name="connsiteX113" fmla="*/ 0 w 6462955"/>
              <a:gd name="connsiteY113" fmla="*/ 5511735 h 5753325"/>
              <a:gd name="connsiteX114" fmla="*/ 0 w 6462955"/>
              <a:gd name="connsiteY114" fmla="*/ 0 h 5753325"/>
              <a:gd name="connsiteX0" fmla="*/ 0 w 6459988"/>
              <a:gd name="connsiteY0" fmla="*/ 0 h 5753325"/>
              <a:gd name="connsiteX1" fmla="*/ 6438980 w 6459988"/>
              <a:gd name="connsiteY1" fmla="*/ 0 h 5753325"/>
              <a:gd name="connsiteX2" fmla="*/ 6439047 w 6459988"/>
              <a:gd name="connsiteY2" fmla="*/ 147 h 5753325"/>
              <a:gd name="connsiteX3" fmla="*/ 6443456 w 6459988"/>
              <a:gd name="connsiteY3" fmla="*/ 130105 h 5753325"/>
              <a:gd name="connsiteX4" fmla="*/ 6447632 w 6459988"/>
              <a:gd name="connsiteY4" fmla="*/ 170016 h 5753325"/>
              <a:gd name="connsiteX5" fmla="*/ 6396598 w 6459988"/>
              <a:gd name="connsiteY5" fmla="*/ 274847 h 5753325"/>
              <a:gd name="connsiteX6" fmla="*/ 6375685 w 6459988"/>
              <a:gd name="connsiteY6" fmla="*/ 535865 h 5753325"/>
              <a:gd name="connsiteX7" fmla="*/ 6354187 w 6459988"/>
              <a:gd name="connsiteY7" fmla="*/ 615799 h 5753325"/>
              <a:gd name="connsiteX8" fmla="*/ 6459988 w 6459988"/>
              <a:gd name="connsiteY8" fmla="*/ 707628 h 5753325"/>
              <a:gd name="connsiteX9" fmla="*/ 6453989 w 6459988"/>
              <a:gd name="connsiteY9" fmla="*/ 711876 h 5753325"/>
              <a:gd name="connsiteX10" fmla="*/ 6453209 w 6459988"/>
              <a:gd name="connsiteY10" fmla="*/ 719127 h 5753325"/>
              <a:gd name="connsiteX11" fmla="*/ 6344988 w 6459988"/>
              <a:gd name="connsiteY11" fmla="*/ 697330 h 5753325"/>
              <a:gd name="connsiteX12" fmla="*/ 6447445 w 6459988"/>
              <a:gd name="connsiteY12" fmla="*/ 780003 h 5753325"/>
              <a:gd name="connsiteX13" fmla="*/ 6426552 w 6459988"/>
              <a:gd name="connsiteY13" fmla="*/ 845805 h 5753325"/>
              <a:gd name="connsiteX14" fmla="*/ 6434072 w 6459988"/>
              <a:gd name="connsiteY14" fmla="*/ 910733 h 5753325"/>
              <a:gd name="connsiteX15" fmla="*/ 6432570 w 6459988"/>
              <a:gd name="connsiteY15" fmla="*/ 983394 h 5753325"/>
              <a:gd name="connsiteX16" fmla="*/ 6431878 w 6459988"/>
              <a:gd name="connsiteY16" fmla="*/ 1026728 h 5753325"/>
              <a:gd name="connsiteX17" fmla="*/ 6414269 w 6459988"/>
              <a:gd name="connsiteY17" fmla="*/ 1151111 h 5753325"/>
              <a:gd name="connsiteX18" fmla="*/ 6371722 w 6459988"/>
              <a:gd name="connsiteY18" fmla="*/ 1318080 h 5753325"/>
              <a:gd name="connsiteX19" fmla="*/ 6356023 w 6459988"/>
              <a:gd name="connsiteY19" fmla="*/ 1356227 h 5753325"/>
              <a:gd name="connsiteX20" fmla="*/ 6356157 w 6459988"/>
              <a:gd name="connsiteY20" fmla="*/ 1361967 h 5753325"/>
              <a:gd name="connsiteX21" fmla="*/ 6350613 w 6459988"/>
              <a:gd name="connsiteY21" fmla="*/ 1393569 h 5753325"/>
              <a:gd name="connsiteX22" fmla="*/ 6357062 w 6459988"/>
              <a:gd name="connsiteY22" fmla="*/ 1444071 h 5753325"/>
              <a:gd name="connsiteX23" fmla="*/ 6364832 w 6459988"/>
              <a:gd name="connsiteY23" fmla="*/ 1478763 h 5753325"/>
              <a:gd name="connsiteX24" fmla="*/ 6369745 w 6459988"/>
              <a:gd name="connsiteY24" fmla="*/ 1495680 h 5753325"/>
              <a:gd name="connsiteX25" fmla="*/ 6370898 w 6459988"/>
              <a:gd name="connsiteY25" fmla="*/ 1513331 h 5753325"/>
              <a:gd name="connsiteX26" fmla="*/ 6368801 w 6459988"/>
              <a:gd name="connsiteY26" fmla="*/ 1527414 h 5753325"/>
              <a:gd name="connsiteX27" fmla="*/ 6359177 w 6459988"/>
              <a:gd name="connsiteY27" fmla="*/ 1639513 h 5753325"/>
              <a:gd name="connsiteX28" fmla="*/ 6299489 w 6459988"/>
              <a:gd name="connsiteY28" fmla="*/ 1784860 h 5753325"/>
              <a:gd name="connsiteX29" fmla="*/ 6267878 w 6459988"/>
              <a:gd name="connsiteY29" fmla="*/ 1858572 h 5753325"/>
              <a:gd name="connsiteX30" fmla="*/ 6251146 w 6459988"/>
              <a:gd name="connsiteY30" fmla="*/ 1926167 h 5753325"/>
              <a:gd name="connsiteX31" fmla="*/ 6210686 w 6459988"/>
              <a:gd name="connsiteY31" fmla="*/ 2014834 h 5753325"/>
              <a:gd name="connsiteX32" fmla="*/ 6106652 w 6459988"/>
              <a:gd name="connsiteY32" fmla="*/ 2150572 h 5753325"/>
              <a:gd name="connsiteX33" fmla="*/ 6097813 w 6459988"/>
              <a:gd name="connsiteY33" fmla="*/ 2172208 h 5753325"/>
              <a:gd name="connsiteX34" fmla="*/ 6095990 w 6459988"/>
              <a:gd name="connsiteY34" fmla="*/ 2181185 h 5753325"/>
              <a:gd name="connsiteX35" fmla="*/ 6090126 w 6459988"/>
              <a:gd name="connsiteY35" fmla="*/ 2192533 h 5753325"/>
              <a:gd name="connsiteX36" fmla="*/ 6089503 w 6459988"/>
              <a:gd name="connsiteY36" fmla="*/ 2192543 h 5753325"/>
              <a:gd name="connsiteX37" fmla="*/ 6084946 w 6459988"/>
              <a:gd name="connsiteY37" fmla="*/ 2203694 h 5753325"/>
              <a:gd name="connsiteX38" fmla="*/ 5987861 w 6459988"/>
              <a:gd name="connsiteY38" fmla="*/ 2304868 h 5753325"/>
              <a:gd name="connsiteX39" fmla="*/ 5973439 w 6459988"/>
              <a:gd name="connsiteY39" fmla="*/ 2385635 h 5753325"/>
              <a:gd name="connsiteX40" fmla="*/ 5916727 w 6459988"/>
              <a:gd name="connsiteY40" fmla="*/ 2458777 h 5753325"/>
              <a:gd name="connsiteX41" fmla="*/ 5856524 w 6459988"/>
              <a:gd name="connsiteY41" fmla="*/ 2583281 h 5753325"/>
              <a:gd name="connsiteX42" fmla="*/ 5838091 w 6459988"/>
              <a:gd name="connsiteY42" fmla="*/ 2753474 h 5753325"/>
              <a:gd name="connsiteX43" fmla="*/ 5777471 w 6459988"/>
              <a:gd name="connsiteY43" fmla="*/ 2901570 h 5753325"/>
              <a:gd name="connsiteX44" fmla="*/ 5723992 w 6459988"/>
              <a:gd name="connsiteY44" fmla="*/ 2998752 h 5753325"/>
              <a:gd name="connsiteX45" fmla="*/ 5557886 w 6459988"/>
              <a:gd name="connsiteY45" fmla="*/ 3329735 h 5753325"/>
              <a:gd name="connsiteX46" fmla="*/ 5471501 w 6459988"/>
              <a:gd name="connsiteY46" fmla="*/ 3462221 h 5753325"/>
              <a:gd name="connsiteX47" fmla="*/ 5465154 w 6459988"/>
              <a:gd name="connsiteY47" fmla="*/ 3541065 h 5753325"/>
              <a:gd name="connsiteX48" fmla="*/ 5437889 w 6459988"/>
              <a:gd name="connsiteY48" fmla="*/ 3559927 h 5753325"/>
              <a:gd name="connsiteX49" fmla="*/ 5432770 w 6459988"/>
              <a:gd name="connsiteY49" fmla="*/ 3562948 h 5753325"/>
              <a:gd name="connsiteX50" fmla="*/ 5406795 w 6459988"/>
              <a:gd name="connsiteY50" fmla="*/ 3578594 h 5753325"/>
              <a:gd name="connsiteX51" fmla="*/ 5381495 w 6459988"/>
              <a:gd name="connsiteY51" fmla="*/ 3599883 h 5753325"/>
              <a:gd name="connsiteX52" fmla="*/ 5363689 w 6459988"/>
              <a:gd name="connsiteY52" fmla="*/ 3633299 h 5753325"/>
              <a:gd name="connsiteX53" fmla="*/ 5291870 w 6459988"/>
              <a:gd name="connsiteY53" fmla="*/ 3799039 h 5753325"/>
              <a:gd name="connsiteX54" fmla="*/ 5241600 w 6459988"/>
              <a:gd name="connsiteY54" fmla="*/ 3894238 h 5753325"/>
              <a:gd name="connsiteX55" fmla="*/ 5211041 w 6459988"/>
              <a:gd name="connsiteY55" fmla="*/ 3924184 h 5753325"/>
              <a:gd name="connsiteX56" fmla="*/ 5176073 w 6459988"/>
              <a:gd name="connsiteY56" fmla="*/ 3970179 h 5753325"/>
              <a:gd name="connsiteX57" fmla="*/ 5172826 w 6459988"/>
              <a:gd name="connsiteY57" fmla="*/ 3991773 h 5753325"/>
              <a:gd name="connsiteX58" fmla="*/ 5157053 w 6459988"/>
              <a:gd name="connsiteY58" fmla="*/ 3997708 h 5753325"/>
              <a:gd name="connsiteX59" fmla="*/ 5127922 w 6459988"/>
              <a:gd name="connsiteY59" fmla="*/ 4022660 h 5753325"/>
              <a:gd name="connsiteX60" fmla="*/ 5020872 w 6459988"/>
              <a:gd name="connsiteY60" fmla="*/ 4075951 h 5753325"/>
              <a:gd name="connsiteX61" fmla="*/ 4991410 w 6459988"/>
              <a:gd name="connsiteY61" fmla="*/ 4087598 h 5753325"/>
              <a:gd name="connsiteX62" fmla="*/ 4930112 w 6459988"/>
              <a:gd name="connsiteY62" fmla="*/ 4138459 h 5753325"/>
              <a:gd name="connsiteX63" fmla="*/ 4834224 w 6459988"/>
              <a:gd name="connsiteY63" fmla="*/ 4231643 h 5753325"/>
              <a:gd name="connsiteX64" fmla="*/ 4812599 w 6459988"/>
              <a:gd name="connsiteY64" fmla="*/ 4249449 h 5753325"/>
              <a:gd name="connsiteX65" fmla="*/ 4789188 w 6459988"/>
              <a:gd name="connsiteY65" fmla="*/ 4256678 h 5753325"/>
              <a:gd name="connsiteX66" fmla="*/ 4779554 w 6459988"/>
              <a:gd name="connsiteY66" fmla="*/ 4251313 h 5753325"/>
              <a:gd name="connsiteX67" fmla="*/ 4766885 w 6459988"/>
              <a:gd name="connsiteY67" fmla="*/ 4259812 h 5753325"/>
              <a:gd name="connsiteX68" fmla="*/ 4762510 w 6459988"/>
              <a:gd name="connsiteY68" fmla="*/ 4260383 h 5753325"/>
              <a:gd name="connsiteX69" fmla="*/ 4738416 w 6459988"/>
              <a:gd name="connsiteY69" fmla="*/ 4265355 h 5753325"/>
              <a:gd name="connsiteX70" fmla="*/ 4712007 w 6459988"/>
              <a:gd name="connsiteY70" fmla="*/ 4317892 h 5753325"/>
              <a:gd name="connsiteX71" fmla="*/ 4658930 w 6459988"/>
              <a:gd name="connsiteY71" fmla="*/ 4348041 h 5753325"/>
              <a:gd name="connsiteX72" fmla="*/ 4443526 w 6459988"/>
              <a:gd name="connsiteY72" fmla="*/ 4507851 h 5753325"/>
              <a:gd name="connsiteX73" fmla="*/ 4289766 w 6459988"/>
              <a:gd name="connsiteY73" fmla="*/ 4711450 h 5753325"/>
              <a:gd name="connsiteX74" fmla="*/ 4150870 w 6459988"/>
              <a:gd name="connsiteY74" fmla="*/ 4818480 h 5753325"/>
              <a:gd name="connsiteX75" fmla="*/ 4006639 w 6459988"/>
              <a:gd name="connsiteY75" fmla="*/ 4933815 h 5753325"/>
              <a:gd name="connsiteX76" fmla="*/ 3298210 w 6459988"/>
              <a:gd name="connsiteY76" fmla="*/ 5070790 h 5753325"/>
              <a:gd name="connsiteX77" fmla="*/ 2947678 w 6459988"/>
              <a:gd name="connsiteY77" fmla="*/ 5117869 h 5753325"/>
              <a:gd name="connsiteX78" fmla="*/ 2822169 w 6459988"/>
              <a:gd name="connsiteY78" fmla="*/ 5129396 h 5753325"/>
              <a:gd name="connsiteX79" fmla="*/ 2538773 w 6459988"/>
              <a:gd name="connsiteY79" fmla="*/ 5313397 h 5753325"/>
              <a:gd name="connsiteX80" fmla="*/ 2014500 w 6459988"/>
              <a:gd name="connsiteY80" fmla="*/ 5519744 h 5753325"/>
              <a:gd name="connsiteX81" fmla="*/ 1934391 w 6459988"/>
              <a:gd name="connsiteY81" fmla="*/ 5591335 h 5753325"/>
              <a:gd name="connsiteX82" fmla="*/ 1892550 w 6459988"/>
              <a:gd name="connsiteY82" fmla="*/ 5649708 h 5753325"/>
              <a:gd name="connsiteX83" fmla="*/ 1854769 w 6459988"/>
              <a:gd name="connsiteY83" fmla="*/ 5647691 h 5753325"/>
              <a:gd name="connsiteX84" fmla="*/ 1809461 w 6459988"/>
              <a:gd name="connsiteY84" fmla="*/ 5648628 h 5753325"/>
              <a:gd name="connsiteX85" fmla="*/ 1745150 w 6459988"/>
              <a:gd name="connsiteY85" fmla="*/ 5693879 h 5753325"/>
              <a:gd name="connsiteX86" fmla="*/ 1713375 w 6459988"/>
              <a:gd name="connsiteY86" fmla="*/ 5684672 h 5753325"/>
              <a:gd name="connsiteX87" fmla="*/ 1707808 w 6459988"/>
              <a:gd name="connsiteY87" fmla="*/ 5682611 h 5753325"/>
              <a:gd name="connsiteX88" fmla="*/ 1679313 w 6459988"/>
              <a:gd name="connsiteY88" fmla="*/ 5672360 h 5753325"/>
              <a:gd name="connsiteX89" fmla="*/ 1646933 w 6459988"/>
              <a:gd name="connsiteY89" fmla="*/ 5666227 h 5753325"/>
              <a:gd name="connsiteX90" fmla="*/ 1610055 w 6459988"/>
              <a:gd name="connsiteY90" fmla="*/ 5673643 h 5753325"/>
              <a:gd name="connsiteX91" fmla="*/ 1437641 w 6459988"/>
              <a:gd name="connsiteY91" fmla="*/ 5723266 h 5753325"/>
              <a:gd name="connsiteX92" fmla="*/ 1332869 w 6459988"/>
              <a:gd name="connsiteY92" fmla="*/ 5744752 h 5753325"/>
              <a:gd name="connsiteX93" fmla="*/ 1290525 w 6459988"/>
              <a:gd name="connsiteY93" fmla="*/ 5740036 h 5753325"/>
              <a:gd name="connsiteX94" fmla="*/ 1233107 w 6459988"/>
              <a:gd name="connsiteY94" fmla="*/ 5742106 h 5753325"/>
              <a:gd name="connsiteX95" fmla="*/ 1214532 w 6459988"/>
              <a:gd name="connsiteY95" fmla="*/ 5753325 h 5753325"/>
              <a:gd name="connsiteX96" fmla="*/ 1199955 w 6459988"/>
              <a:gd name="connsiteY96" fmla="*/ 5744831 h 5753325"/>
              <a:gd name="connsiteX97" fmla="*/ 1162337 w 6459988"/>
              <a:gd name="connsiteY97" fmla="*/ 5738048 h 5753325"/>
              <a:gd name="connsiteX98" fmla="*/ 1053457 w 6459988"/>
              <a:gd name="connsiteY98" fmla="*/ 5688676 h 5753325"/>
              <a:gd name="connsiteX99" fmla="*/ 1025798 w 6459988"/>
              <a:gd name="connsiteY99" fmla="*/ 5673166 h 5753325"/>
              <a:gd name="connsiteX100" fmla="*/ 947900 w 6459988"/>
              <a:gd name="connsiteY100" fmla="*/ 5657848 h 5753325"/>
              <a:gd name="connsiteX101" fmla="*/ 815627 w 6459988"/>
              <a:gd name="connsiteY101" fmla="*/ 5642557 h 5753325"/>
              <a:gd name="connsiteX102" fmla="*/ 788251 w 6459988"/>
              <a:gd name="connsiteY102" fmla="*/ 5637065 h 5753325"/>
              <a:gd name="connsiteX103" fmla="*/ 767822 w 6459988"/>
              <a:gd name="connsiteY103" fmla="*/ 5623450 h 5753325"/>
              <a:gd name="connsiteX104" fmla="*/ 765791 w 6459988"/>
              <a:gd name="connsiteY104" fmla="*/ 5612539 h 5753325"/>
              <a:gd name="connsiteX105" fmla="*/ 751230 w 6459988"/>
              <a:gd name="connsiteY105" fmla="*/ 5608092 h 5753325"/>
              <a:gd name="connsiteX106" fmla="*/ 748008 w 6459988"/>
              <a:gd name="connsiteY106" fmla="*/ 5605052 h 5753325"/>
              <a:gd name="connsiteX107" fmla="*/ 728871 w 6459988"/>
              <a:gd name="connsiteY107" fmla="*/ 5589469 h 5753325"/>
              <a:gd name="connsiteX108" fmla="*/ 671898 w 6459988"/>
              <a:gd name="connsiteY108" fmla="*/ 5602363 h 5753325"/>
              <a:gd name="connsiteX109" fmla="*/ 615065 w 6459988"/>
              <a:gd name="connsiteY109" fmla="*/ 5580257 h 5753325"/>
              <a:gd name="connsiteX110" fmla="*/ 355785 w 6459988"/>
              <a:gd name="connsiteY110" fmla="*/ 5514383 h 5753325"/>
              <a:gd name="connsiteX111" fmla="*/ 102269 w 6459988"/>
              <a:gd name="connsiteY111" fmla="*/ 5524347 h 5753325"/>
              <a:gd name="connsiteX112" fmla="*/ 13160 w 6459988"/>
              <a:gd name="connsiteY112" fmla="*/ 5514159 h 5753325"/>
              <a:gd name="connsiteX113" fmla="*/ 0 w 6459988"/>
              <a:gd name="connsiteY113" fmla="*/ 5511735 h 5753325"/>
              <a:gd name="connsiteX114" fmla="*/ 0 w 6459988"/>
              <a:gd name="connsiteY114" fmla="*/ 0 h 5753325"/>
              <a:gd name="connsiteX0" fmla="*/ 0 w 6459988"/>
              <a:gd name="connsiteY0" fmla="*/ 0 h 5753325"/>
              <a:gd name="connsiteX1" fmla="*/ 6438980 w 6459988"/>
              <a:gd name="connsiteY1" fmla="*/ 0 h 5753325"/>
              <a:gd name="connsiteX2" fmla="*/ 6439047 w 6459988"/>
              <a:gd name="connsiteY2" fmla="*/ 147 h 5753325"/>
              <a:gd name="connsiteX3" fmla="*/ 6443456 w 6459988"/>
              <a:gd name="connsiteY3" fmla="*/ 130105 h 5753325"/>
              <a:gd name="connsiteX4" fmla="*/ 6447632 w 6459988"/>
              <a:gd name="connsiteY4" fmla="*/ 170016 h 5753325"/>
              <a:gd name="connsiteX5" fmla="*/ 6396598 w 6459988"/>
              <a:gd name="connsiteY5" fmla="*/ 274847 h 5753325"/>
              <a:gd name="connsiteX6" fmla="*/ 6375685 w 6459988"/>
              <a:gd name="connsiteY6" fmla="*/ 535865 h 5753325"/>
              <a:gd name="connsiteX7" fmla="*/ 6354187 w 6459988"/>
              <a:gd name="connsiteY7" fmla="*/ 615799 h 5753325"/>
              <a:gd name="connsiteX8" fmla="*/ 6459988 w 6459988"/>
              <a:gd name="connsiteY8" fmla="*/ 707628 h 5753325"/>
              <a:gd name="connsiteX9" fmla="*/ 6453989 w 6459988"/>
              <a:gd name="connsiteY9" fmla="*/ 711876 h 5753325"/>
              <a:gd name="connsiteX10" fmla="*/ 6344988 w 6459988"/>
              <a:gd name="connsiteY10" fmla="*/ 697330 h 5753325"/>
              <a:gd name="connsiteX11" fmla="*/ 6447445 w 6459988"/>
              <a:gd name="connsiteY11" fmla="*/ 780003 h 5753325"/>
              <a:gd name="connsiteX12" fmla="*/ 6426552 w 6459988"/>
              <a:gd name="connsiteY12" fmla="*/ 845805 h 5753325"/>
              <a:gd name="connsiteX13" fmla="*/ 6434072 w 6459988"/>
              <a:gd name="connsiteY13" fmla="*/ 910733 h 5753325"/>
              <a:gd name="connsiteX14" fmla="*/ 6432570 w 6459988"/>
              <a:gd name="connsiteY14" fmla="*/ 983394 h 5753325"/>
              <a:gd name="connsiteX15" fmla="*/ 6431878 w 6459988"/>
              <a:gd name="connsiteY15" fmla="*/ 1026728 h 5753325"/>
              <a:gd name="connsiteX16" fmla="*/ 6414269 w 6459988"/>
              <a:gd name="connsiteY16" fmla="*/ 1151111 h 5753325"/>
              <a:gd name="connsiteX17" fmla="*/ 6371722 w 6459988"/>
              <a:gd name="connsiteY17" fmla="*/ 1318080 h 5753325"/>
              <a:gd name="connsiteX18" fmla="*/ 6356023 w 6459988"/>
              <a:gd name="connsiteY18" fmla="*/ 1356227 h 5753325"/>
              <a:gd name="connsiteX19" fmla="*/ 6356157 w 6459988"/>
              <a:gd name="connsiteY19" fmla="*/ 1361967 h 5753325"/>
              <a:gd name="connsiteX20" fmla="*/ 6350613 w 6459988"/>
              <a:gd name="connsiteY20" fmla="*/ 1393569 h 5753325"/>
              <a:gd name="connsiteX21" fmla="*/ 6357062 w 6459988"/>
              <a:gd name="connsiteY21" fmla="*/ 1444071 h 5753325"/>
              <a:gd name="connsiteX22" fmla="*/ 6364832 w 6459988"/>
              <a:gd name="connsiteY22" fmla="*/ 1478763 h 5753325"/>
              <a:gd name="connsiteX23" fmla="*/ 6369745 w 6459988"/>
              <a:gd name="connsiteY23" fmla="*/ 1495680 h 5753325"/>
              <a:gd name="connsiteX24" fmla="*/ 6370898 w 6459988"/>
              <a:gd name="connsiteY24" fmla="*/ 1513331 h 5753325"/>
              <a:gd name="connsiteX25" fmla="*/ 6368801 w 6459988"/>
              <a:gd name="connsiteY25" fmla="*/ 1527414 h 5753325"/>
              <a:gd name="connsiteX26" fmla="*/ 6359177 w 6459988"/>
              <a:gd name="connsiteY26" fmla="*/ 1639513 h 5753325"/>
              <a:gd name="connsiteX27" fmla="*/ 6299489 w 6459988"/>
              <a:gd name="connsiteY27" fmla="*/ 1784860 h 5753325"/>
              <a:gd name="connsiteX28" fmla="*/ 6267878 w 6459988"/>
              <a:gd name="connsiteY28" fmla="*/ 1858572 h 5753325"/>
              <a:gd name="connsiteX29" fmla="*/ 6251146 w 6459988"/>
              <a:gd name="connsiteY29" fmla="*/ 1926167 h 5753325"/>
              <a:gd name="connsiteX30" fmla="*/ 6210686 w 6459988"/>
              <a:gd name="connsiteY30" fmla="*/ 2014834 h 5753325"/>
              <a:gd name="connsiteX31" fmla="*/ 6106652 w 6459988"/>
              <a:gd name="connsiteY31" fmla="*/ 2150572 h 5753325"/>
              <a:gd name="connsiteX32" fmla="*/ 6097813 w 6459988"/>
              <a:gd name="connsiteY32" fmla="*/ 2172208 h 5753325"/>
              <a:gd name="connsiteX33" fmla="*/ 6095990 w 6459988"/>
              <a:gd name="connsiteY33" fmla="*/ 2181185 h 5753325"/>
              <a:gd name="connsiteX34" fmla="*/ 6090126 w 6459988"/>
              <a:gd name="connsiteY34" fmla="*/ 2192533 h 5753325"/>
              <a:gd name="connsiteX35" fmla="*/ 6089503 w 6459988"/>
              <a:gd name="connsiteY35" fmla="*/ 2192543 h 5753325"/>
              <a:gd name="connsiteX36" fmla="*/ 6084946 w 6459988"/>
              <a:gd name="connsiteY36" fmla="*/ 2203694 h 5753325"/>
              <a:gd name="connsiteX37" fmla="*/ 5987861 w 6459988"/>
              <a:gd name="connsiteY37" fmla="*/ 2304868 h 5753325"/>
              <a:gd name="connsiteX38" fmla="*/ 5973439 w 6459988"/>
              <a:gd name="connsiteY38" fmla="*/ 2385635 h 5753325"/>
              <a:gd name="connsiteX39" fmla="*/ 5916727 w 6459988"/>
              <a:gd name="connsiteY39" fmla="*/ 2458777 h 5753325"/>
              <a:gd name="connsiteX40" fmla="*/ 5856524 w 6459988"/>
              <a:gd name="connsiteY40" fmla="*/ 2583281 h 5753325"/>
              <a:gd name="connsiteX41" fmla="*/ 5838091 w 6459988"/>
              <a:gd name="connsiteY41" fmla="*/ 2753474 h 5753325"/>
              <a:gd name="connsiteX42" fmla="*/ 5777471 w 6459988"/>
              <a:gd name="connsiteY42" fmla="*/ 2901570 h 5753325"/>
              <a:gd name="connsiteX43" fmla="*/ 5723992 w 6459988"/>
              <a:gd name="connsiteY43" fmla="*/ 2998752 h 5753325"/>
              <a:gd name="connsiteX44" fmla="*/ 5557886 w 6459988"/>
              <a:gd name="connsiteY44" fmla="*/ 3329735 h 5753325"/>
              <a:gd name="connsiteX45" fmla="*/ 5471501 w 6459988"/>
              <a:gd name="connsiteY45" fmla="*/ 3462221 h 5753325"/>
              <a:gd name="connsiteX46" fmla="*/ 5465154 w 6459988"/>
              <a:gd name="connsiteY46" fmla="*/ 3541065 h 5753325"/>
              <a:gd name="connsiteX47" fmla="*/ 5437889 w 6459988"/>
              <a:gd name="connsiteY47" fmla="*/ 3559927 h 5753325"/>
              <a:gd name="connsiteX48" fmla="*/ 5432770 w 6459988"/>
              <a:gd name="connsiteY48" fmla="*/ 3562948 h 5753325"/>
              <a:gd name="connsiteX49" fmla="*/ 5406795 w 6459988"/>
              <a:gd name="connsiteY49" fmla="*/ 3578594 h 5753325"/>
              <a:gd name="connsiteX50" fmla="*/ 5381495 w 6459988"/>
              <a:gd name="connsiteY50" fmla="*/ 3599883 h 5753325"/>
              <a:gd name="connsiteX51" fmla="*/ 5363689 w 6459988"/>
              <a:gd name="connsiteY51" fmla="*/ 3633299 h 5753325"/>
              <a:gd name="connsiteX52" fmla="*/ 5291870 w 6459988"/>
              <a:gd name="connsiteY52" fmla="*/ 3799039 h 5753325"/>
              <a:gd name="connsiteX53" fmla="*/ 5241600 w 6459988"/>
              <a:gd name="connsiteY53" fmla="*/ 3894238 h 5753325"/>
              <a:gd name="connsiteX54" fmla="*/ 5211041 w 6459988"/>
              <a:gd name="connsiteY54" fmla="*/ 3924184 h 5753325"/>
              <a:gd name="connsiteX55" fmla="*/ 5176073 w 6459988"/>
              <a:gd name="connsiteY55" fmla="*/ 3970179 h 5753325"/>
              <a:gd name="connsiteX56" fmla="*/ 5172826 w 6459988"/>
              <a:gd name="connsiteY56" fmla="*/ 3991773 h 5753325"/>
              <a:gd name="connsiteX57" fmla="*/ 5157053 w 6459988"/>
              <a:gd name="connsiteY57" fmla="*/ 3997708 h 5753325"/>
              <a:gd name="connsiteX58" fmla="*/ 5127922 w 6459988"/>
              <a:gd name="connsiteY58" fmla="*/ 4022660 h 5753325"/>
              <a:gd name="connsiteX59" fmla="*/ 5020872 w 6459988"/>
              <a:gd name="connsiteY59" fmla="*/ 4075951 h 5753325"/>
              <a:gd name="connsiteX60" fmla="*/ 4991410 w 6459988"/>
              <a:gd name="connsiteY60" fmla="*/ 4087598 h 5753325"/>
              <a:gd name="connsiteX61" fmla="*/ 4930112 w 6459988"/>
              <a:gd name="connsiteY61" fmla="*/ 4138459 h 5753325"/>
              <a:gd name="connsiteX62" fmla="*/ 4834224 w 6459988"/>
              <a:gd name="connsiteY62" fmla="*/ 4231643 h 5753325"/>
              <a:gd name="connsiteX63" fmla="*/ 4812599 w 6459988"/>
              <a:gd name="connsiteY63" fmla="*/ 4249449 h 5753325"/>
              <a:gd name="connsiteX64" fmla="*/ 4789188 w 6459988"/>
              <a:gd name="connsiteY64" fmla="*/ 4256678 h 5753325"/>
              <a:gd name="connsiteX65" fmla="*/ 4779554 w 6459988"/>
              <a:gd name="connsiteY65" fmla="*/ 4251313 h 5753325"/>
              <a:gd name="connsiteX66" fmla="*/ 4766885 w 6459988"/>
              <a:gd name="connsiteY66" fmla="*/ 4259812 h 5753325"/>
              <a:gd name="connsiteX67" fmla="*/ 4762510 w 6459988"/>
              <a:gd name="connsiteY67" fmla="*/ 4260383 h 5753325"/>
              <a:gd name="connsiteX68" fmla="*/ 4738416 w 6459988"/>
              <a:gd name="connsiteY68" fmla="*/ 4265355 h 5753325"/>
              <a:gd name="connsiteX69" fmla="*/ 4712007 w 6459988"/>
              <a:gd name="connsiteY69" fmla="*/ 4317892 h 5753325"/>
              <a:gd name="connsiteX70" fmla="*/ 4658930 w 6459988"/>
              <a:gd name="connsiteY70" fmla="*/ 4348041 h 5753325"/>
              <a:gd name="connsiteX71" fmla="*/ 4443526 w 6459988"/>
              <a:gd name="connsiteY71" fmla="*/ 4507851 h 5753325"/>
              <a:gd name="connsiteX72" fmla="*/ 4289766 w 6459988"/>
              <a:gd name="connsiteY72" fmla="*/ 4711450 h 5753325"/>
              <a:gd name="connsiteX73" fmla="*/ 4150870 w 6459988"/>
              <a:gd name="connsiteY73" fmla="*/ 4818480 h 5753325"/>
              <a:gd name="connsiteX74" fmla="*/ 4006639 w 6459988"/>
              <a:gd name="connsiteY74" fmla="*/ 4933815 h 5753325"/>
              <a:gd name="connsiteX75" fmla="*/ 3298210 w 6459988"/>
              <a:gd name="connsiteY75" fmla="*/ 5070790 h 5753325"/>
              <a:gd name="connsiteX76" fmla="*/ 2947678 w 6459988"/>
              <a:gd name="connsiteY76" fmla="*/ 5117869 h 5753325"/>
              <a:gd name="connsiteX77" fmla="*/ 2822169 w 6459988"/>
              <a:gd name="connsiteY77" fmla="*/ 5129396 h 5753325"/>
              <a:gd name="connsiteX78" fmla="*/ 2538773 w 6459988"/>
              <a:gd name="connsiteY78" fmla="*/ 5313397 h 5753325"/>
              <a:gd name="connsiteX79" fmla="*/ 2014500 w 6459988"/>
              <a:gd name="connsiteY79" fmla="*/ 5519744 h 5753325"/>
              <a:gd name="connsiteX80" fmla="*/ 1934391 w 6459988"/>
              <a:gd name="connsiteY80" fmla="*/ 5591335 h 5753325"/>
              <a:gd name="connsiteX81" fmla="*/ 1892550 w 6459988"/>
              <a:gd name="connsiteY81" fmla="*/ 5649708 h 5753325"/>
              <a:gd name="connsiteX82" fmla="*/ 1854769 w 6459988"/>
              <a:gd name="connsiteY82" fmla="*/ 5647691 h 5753325"/>
              <a:gd name="connsiteX83" fmla="*/ 1809461 w 6459988"/>
              <a:gd name="connsiteY83" fmla="*/ 5648628 h 5753325"/>
              <a:gd name="connsiteX84" fmla="*/ 1745150 w 6459988"/>
              <a:gd name="connsiteY84" fmla="*/ 5693879 h 5753325"/>
              <a:gd name="connsiteX85" fmla="*/ 1713375 w 6459988"/>
              <a:gd name="connsiteY85" fmla="*/ 5684672 h 5753325"/>
              <a:gd name="connsiteX86" fmla="*/ 1707808 w 6459988"/>
              <a:gd name="connsiteY86" fmla="*/ 5682611 h 5753325"/>
              <a:gd name="connsiteX87" fmla="*/ 1679313 w 6459988"/>
              <a:gd name="connsiteY87" fmla="*/ 5672360 h 5753325"/>
              <a:gd name="connsiteX88" fmla="*/ 1646933 w 6459988"/>
              <a:gd name="connsiteY88" fmla="*/ 5666227 h 5753325"/>
              <a:gd name="connsiteX89" fmla="*/ 1610055 w 6459988"/>
              <a:gd name="connsiteY89" fmla="*/ 5673643 h 5753325"/>
              <a:gd name="connsiteX90" fmla="*/ 1437641 w 6459988"/>
              <a:gd name="connsiteY90" fmla="*/ 5723266 h 5753325"/>
              <a:gd name="connsiteX91" fmla="*/ 1332869 w 6459988"/>
              <a:gd name="connsiteY91" fmla="*/ 5744752 h 5753325"/>
              <a:gd name="connsiteX92" fmla="*/ 1290525 w 6459988"/>
              <a:gd name="connsiteY92" fmla="*/ 5740036 h 5753325"/>
              <a:gd name="connsiteX93" fmla="*/ 1233107 w 6459988"/>
              <a:gd name="connsiteY93" fmla="*/ 5742106 h 5753325"/>
              <a:gd name="connsiteX94" fmla="*/ 1214532 w 6459988"/>
              <a:gd name="connsiteY94" fmla="*/ 5753325 h 5753325"/>
              <a:gd name="connsiteX95" fmla="*/ 1199955 w 6459988"/>
              <a:gd name="connsiteY95" fmla="*/ 5744831 h 5753325"/>
              <a:gd name="connsiteX96" fmla="*/ 1162337 w 6459988"/>
              <a:gd name="connsiteY96" fmla="*/ 5738048 h 5753325"/>
              <a:gd name="connsiteX97" fmla="*/ 1053457 w 6459988"/>
              <a:gd name="connsiteY97" fmla="*/ 5688676 h 5753325"/>
              <a:gd name="connsiteX98" fmla="*/ 1025798 w 6459988"/>
              <a:gd name="connsiteY98" fmla="*/ 5673166 h 5753325"/>
              <a:gd name="connsiteX99" fmla="*/ 947900 w 6459988"/>
              <a:gd name="connsiteY99" fmla="*/ 5657848 h 5753325"/>
              <a:gd name="connsiteX100" fmla="*/ 815627 w 6459988"/>
              <a:gd name="connsiteY100" fmla="*/ 5642557 h 5753325"/>
              <a:gd name="connsiteX101" fmla="*/ 788251 w 6459988"/>
              <a:gd name="connsiteY101" fmla="*/ 5637065 h 5753325"/>
              <a:gd name="connsiteX102" fmla="*/ 767822 w 6459988"/>
              <a:gd name="connsiteY102" fmla="*/ 5623450 h 5753325"/>
              <a:gd name="connsiteX103" fmla="*/ 765791 w 6459988"/>
              <a:gd name="connsiteY103" fmla="*/ 5612539 h 5753325"/>
              <a:gd name="connsiteX104" fmla="*/ 751230 w 6459988"/>
              <a:gd name="connsiteY104" fmla="*/ 5608092 h 5753325"/>
              <a:gd name="connsiteX105" fmla="*/ 748008 w 6459988"/>
              <a:gd name="connsiteY105" fmla="*/ 5605052 h 5753325"/>
              <a:gd name="connsiteX106" fmla="*/ 728871 w 6459988"/>
              <a:gd name="connsiteY106" fmla="*/ 5589469 h 5753325"/>
              <a:gd name="connsiteX107" fmla="*/ 671898 w 6459988"/>
              <a:gd name="connsiteY107" fmla="*/ 5602363 h 5753325"/>
              <a:gd name="connsiteX108" fmla="*/ 615065 w 6459988"/>
              <a:gd name="connsiteY108" fmla="*/ 5580257 h 5753325"/>
              <a:gd name="connsiteX109" fmla="*/ 355785 w 6459988"/>
              <a:gd name="connsiteY109" fmla="*/ 5514383 h 5753325"/>
              <a:gd name="connsiteX110" fmla="*/ 102269 w 6459988"/>
              <a:gd name="connsiteY110" fmla="*/ 5524347 h 5753325"/>
              <a:gd name="connsiteX111" fmla="*/ 13160 w 6459988"/>
              <a:gd name="connsiteY111" fmla="*/ 5514159 h 5753325"/>
              <a:gd name="connsiteX112" fmla="*/ 0 w 6459988"/>
              <a:gd name="connsiteY112" fmla="*/ 5511735 h 5753325"/>
              <a:gd name="connsiteX113" fmla="*/ 0 w 6459988"/>
              <a:gd name="connsiteY113" fmla="*/ 0 h 5753325"/>
              <a:gd name="connsiteX0" fmla="*/ 0 w 6459988"/>
              <a:gd name="connsiteY0" fmla="*/ 0 h 5753325"/>
              <a:gd name="connsiteX1" fmla="*/ 6438980 w 6459988"/>
              <a:gd name="connsiteY1" fmla="*/ 0 h 5753325"/>
              <a:gd name="connsiteX2" fmla="*/ 6439047 w 6459988"/>
              <a:gd name="connsiteY2" fmla="*/ 147 h 5753325"/>
              <a:gd name="connsiteX3" fmla="*/ 6443456 w 6459988"/>
              <a:gd name="connsiteY3" fmla="*/ 130105 h 5753325"/>
              <a:gd name="connsiteX4" fmla="*/ 6447632 w 6459988"/>
              <a:gd name="connsiteY4" fmla="*/ 170016 h 5753325"/>
              <a:gd name="connsiteX5" fmla="*/ 6396598 w 6459988"/>
              <a:gd name="connsiteY5" fmla="*/ 274847 h 5753325"/>
              <a:gd name="connsiteX6" fmla="*/ 6375685 w 6459988"/>
              <a:gd name="connsiteY6" fmla="*/ 535865 h 5753325"/>
              <a:gd name="connsiteX7" fmla="*/ 6354187 w 6459988"/>
              <a:gd name="connsiteY7" fmla="*/ 615799 h 5753325"/>
              <a:gd name="connsiteX8" fmla="*/ 6459988 w 6459988"/>
              <a:gd name="connsiteY8" fmla="*/ 707628 h 5753325"/>
              <a:gd name="connsiteX9" fmla="*/ 6344988 w 6459988"/>
              <a:gd name="connsiteY9" fmla="*/ 697330 h 5753325"/>
              <a:gd name="connsiteX10" fmla="*/ 6447445 w 6459988"/>
              <a:gd name="connsiteY10" fmla="*/ 780003 h 5753325"/>
              <a:gd name="connsiteX11" fmla="*/ 6426552 w 6459988"/>
              <a:gd name="connsiteY11" fmla="*/ 845805 h 5753325"/>
              <a:gd name="connsiteX12" fmla="*/ 6434072 w 6459988"/>
              <a:gd name="connsiteY12" fmla="*/ 910733 h 5753325"/>
              <a:gd name="connsiteX13" fmla="*/ 6432570 w 6459988"/>
              <a:gd name="connsiteY13" fmla="*/ 983394 h 5753325"/>
              <a:gd name="connsiteX14" fmla="*/ 6431878 w 6459988"/>
              <a:gd name="connsiteY14" fmla="*/ 1026728 h 5753325"/>
              <a:gd name="connsiteX15" fmla="*/ 6414269 w 6459988"/>
              <a:gd name="connsiteY15" fmla="*/ 1151111 h 5753325"/>
              <a:gd name="connsiteX16" fmla="*/ 6371722 w 6459988"/>
              <a:gd name="connsiteY16" fmla="*/ 1318080 h 5753325"/>
              <a:gd name="connsiteX17" fmla="*/ 6356023 w 6459988"/>
              <a:gd name="connsiteY17" fmla="*/ 1356227 h 5753325"/>
              <a:gd name="connsiteX18" fmla="*/ 6356157 w 6459988"/>
              <a:gd name="connsiteY18" fmla="*/ 1361967 h 5753325"/>
              <a:gd name="connsiteX19" fmla="*/ 6350613 w 6459988"/>
              <a:gd name="connsiteY19" fmla="*/ 1393569 h 5753325"/>
              <a:gd name="connsiteX20" fmla="*/ 6357062 w 6459988"/>
              <a:gd name="connsiteY20" fmla="*/ 1444071 h 5753325"/>
              <a:gd name="connsiteX21" fmla="*/ 6364832 w 6459988"/>
              <a:gd name="connsiteY21" fmla="*/ 1478763 h 5753325"/>
              <a:gd name="connsiteX22" fmla="*/ 6369745 w 6459988"/>
              <a:gd name="connsiteY22" fmla="*/ 1495680 h 5753325"/>
              <a:gd name="connsiteX23" fmla="*/ 6370898 w 6459988"/>
              <a:gd name="connsiteY23" fmla="*/ 1513331 h 5753325"/>
              <a:gd name="connsiteX24" fmla="*/ 6368801 w 6459988"/>
              <a:gd name="connsiteY24" fmla="*/ 1527414 h 5753325"/>
              <a:gd name="connsiteX25" fmla="*/ 6359177 w 6459988"/>
              <a:gd name="connsiteY25" fmla="*/ 1639513 h 5753325"/>
              <a:gd name="connsiteX26" fmla="*/ 6299489 w 6459988"/>
              <a:gd name="connsiteY26" fmla="*/ 1784860 h 5753325"/>
              <a:gd name="connsiteX27" fmla="*/ 6267878 w 6459988"/>
              <a:gd name="connsiteY27" fmla="*/ 1858572 h 5753325"/>
              <a:gd name="connsiteX28" fmla="*/ 6251146 w 6459988"/>
              <a:gd name="connsiteY28" fmla="*/ 1926167 h 5753325"/>
              <a:gd name="connsiteX29" fmla="*/ 6210686 w 6459988"/>
              <a:gd name="connsiteY29" fmla="*/ 2014834 h 5753325"/>
              <a:gd name="connsiteX30" fmla="*/ 6106652 w 6459988"/>
              <a:gd name="connsiteY30" fmla="*/ 2150572 h 5753325"/>
              <a:gd name="connsiteX31" fmla="*/ 6097813 w 6459988"/>
              <a:gd name="connsiteY31" fmla="*/ 2172208 h 5753325"/>
              <a:gd name="connsiteX32" fmla="*/ 6095990 w 6459988"/>
              <a:gd name="connsiteY32" fmla="*/ 2181185 h 5753325"/>
              <a:gd name="connsiteX33" fmla="*/ 6090126 w 6459988"/>
              <a:gd name="connsiteY33" fmla="*/ 2192533 h 5753325"/>
              <a:gd name="connsiteX34" fmla="*/ 6089503 w 6459988"/>
              <a:gd name="connsiteY34" fmla="*/ 2192543 h 5753325"/>
              <a:gd name="connsiteX35" fmla="*/ 6084946 w 6459988"/>
              <a:gd name="connsiteY35" fmla="*/ 2203694 h 5753325"/>
              <a:gd name="connsiteX36" fmla="*/ 5987861 w 6459988"/>
              <a:gd name="connsiteY36" fmla="*/ 2304868 h 5753325"/>
              <a:gd name="connsiteX37" fmla="*/ 5973439 w 6459988"/>
              <a:gd name="connsiteY37" fmla="*/ 2385635 h 5753325"/>
              <a:gd name="connsiteX38" fmla="*/ 5916727 w 6459988"/>
              <a:gd name="connsiteY38" fmla="*/ 2458777 h 5753325"/>
              <a:gd name="connsiteX39" fmla="*/ 5856524 w 6459988"/>
              <a:gd name="connsiteY39" fmla="*/ 2583281 h 5753325"/>
              <a:gd name="connsiteX40" fmla="*/ 5838091 w 6459988"/>
              <a:gd name="connsiteY40" fmla="*/ 2753474 h 5753325"/>
              <a:gd name="connsiteX41" fmla="*/ 5777471 w 6459988"/>
              <a:gd name="connsiteY41" fmla="*/ 2901570 h 5753325"/>
              <a:gd name="connsiteX42" fmla="*/ 5723992 w 6459988"/>
              <a:gd name="connsiteY42" fmla="*/ 2998752 h 5753325"/>
              <a:gd name="connsiteX43" fmla="*/ 5557886 w 6459988"/>
              <a:gd name="connsiteY43" fmla="*/ 3329735 h 5753325"/>
              <a:gd name="connsiteX44" fmla="*/ 5471501 w 6459988"/>
              <a:gd name="connsiteY44" fmla="*/ 3462221 h 5753325"/>
              <a:gd name="connsiteX45" fmla="*/ 5465154 w 6459988"/>
              <a:gd name="connsiteY45" fmla="*/ 3541065 h 5753325"/>
              <a:gd name="connsiteX46" fmla="*/ 5437889 w 6459988"/>
              <a:gd name="connsiteY46" fmla="*/ 3559927 h 5753325"/>
              <a:gd name="connsiteX47" fmla="*/ 5432770 w 6459988"/>
              <a:gd name="connsiteY47" fmla="*/ 3562948 h 5753325"/>
              <a:gd name="connsiteX48" fmla="*/ 5406795 w 6459988"/>
              <a:gd name="connsiteY48" fmla="*/ 3578594 h 5753325"/>
              <a:gd name="connsiteX49" fmla="*/ 5381495 w 6459988"/>
              <a:gd name="connsiteY49" fmla="*/ 3599883 h 5753325"/>
              <a:gd name="connsiteX50" fmla="*/ 5363689 w 6459988"/>
              <a:gd name="connsiteY50" fmla="*/ 3633299 h 5753325"/>
              <a:gd name="connsiteX51" fmla="*/ 5291870 w 6459988"/>
              <a:gd name="connsiteY51" fmla="*/ 3799039 h 5753325"/>
              <a:gd name="connsiteX52" fmla="*/ 5241600 w 6459988"/>
              <a:gd name="connsiteY52" fmla="*/ 3894238 h 5753325"/>
              <a:gd name="connsiteX53" fmla="*/ 5211041 w 6459988"/>
              <a:gd name="connsiteY53" fmla="*/ 3924184 h 5753325"/>
              <a:gd name="connsiteX54" fmla="*/ 5176073 w 6459988"/>
              <a:gd name="connsiteY54" fmla="*/ 3970179 h 5753325"/>
              <a:gd name="connsiteX55" fmla="*/ 5172826 w 6459988"/>
              <a:gd name="connsiteY55" fmla="*/ 3991773 h 5753325"/>
              <a:gd name="connsiteX56" fmla="*/ 5157053 w 6459988"/>
              <a:gd name="connsiteY56" fmla="*/ 3997708 h 5753325"/>
              <a:gd name="connsiteX57" fmla="*/ 5127922 w 6459988"/>
              <a:gd name="connsiteY57" fmla="*/ 4022660 h 5753325"/>
              <a:gd name="connsiteX58" fmla="*/ 5020872 w 6459988"/>
              <a:gd name="connsiteY58" fmla="*/ 4075951 h 5753325"/>
              <a:gd name="connsiteX59" fmla="*/ 4991410 w 6459988"/>
              <a:gd name="connsiteY59" fmla="*/ 4087598 h 5753325"/>
              <a:gd name="connsiteX60" fmla="*/ 4930112 w 6459988"/>
              <a:gd name="connsiteY60" fmla="*/ 4138459 h 5753325"/>
              <a:gd name="connsiteX61" fmla="*/ 4834224 w 6459988"/>
              <a:gd name="connsiteY61" fmla="*/ 4231643 h 5753325"/>
              <a:gd name="connsiteX62" fmla="*/ 4812599 w 6459988"/>
              <a:gd name="connsiteY62" fmla="*/ 4249449 h 5753325"/>
              <a:gd name="connsiteX63" fmla="*/ 4789188 w 6459988"/>
              <a:gd name="connsiteY63" fmla="*/ 4256678 h 5753325"/>
              <a:gd name="connsiteX64" fmla="*/ 4779554 w 6459988"/>
              <a:gd name="connsiteY64" fmla="*/ 4251313 h 5753325"/>
              <a:gd name="connsiteX65" fmla="*/ 4766885 w 6459988"/>
              <a:gd name="connsiteY65" fmla="*/ 4259812 h 5753325"/>
              <a:gd name="connsiteX66" fmla="*/ 4762510 w 6459988"/>
              <a:gd name="connsiteY66" fmla="*/ 4260383 h 5753325"/>
              <a:gd name="connsiteX67" fmla="*/ 4738416 w 6459988"/>
              <a:gd name="connsiteY67" fmla="*/ 4265355 h 5753325"/>
              <a:gd name="connsiteX68" fmla="*/ 4712007 w 6459988"/>
              <a:gd name="connsiteY68" fmla="*/ 4317892 h 5753325"/>
              <a:gd name="connsiteX69" fmla="*/ 4658930 w 6459988"/>
              <a:gd name="connsiteY69" fmla="*/ 4348041 h 5753325"/>
              <a:gd name="connsiteX70" fmla="*/ 4443526 w 6459988"/>
              <a:gd name="connsiteY70" fmla="*/ 4507851 h 5753325"/>
              <a:gd name="connsiteX71" fmla="*/ 4289766 w 6459988"/>
              <a:gd name="connsiteY71" fmla="*/ 4711450 h 5753325"/>
              <a:gd name="connsiteX72" fmla="*/ 4150870 w 6459988"/>
              <a:gd name="connsiteY72" fmla="*/ 4818480 h 5753325"/>
              <a:gd name="connsiteX73" fmla="*/ 4006639 w 6459988"/>
              <a:gd name="connsiteY73" fmla="*/ 4933815 h 5753325"/>
              <a:gd name="connsiteX74" fmla="*/ 3298210 w 6459988"/>
              <a:gd name="connsiteY74" fmla="*/ 5070790 h 5753325"/>
              <a:gd name="connsiteX75" fmla="*/ 2947678 w 6459988"/>
              <a:gd name="connsiteY75" fmla="*/ 5117869 h 5753325"/>
              <a:gd name="connsiteX76" fmla="*/ 2822169 w 6459988"/>
              <a:gd name="connsiteY76" fmla="*/ 5129396 h 5753325"/>
              <a:gd name="connsiteX77" fmla="*/ 2538773 w 6459988"/>
              <a:gd name="connsiteY77" fmla="*/ 5313397 h 5753325"/>
              <a:gd name="connsiteX78" fmla="*/ 2014500 w 6459988"/>
              <a:gd name="connsiteY78" fmla="*/ 5519744 h 5753325"/>
              <a:gd name="connsiteX79" fmla="*/ 1934391 w 6459988"/>
              <a:gd name="connsiteY79" fmla="*/ 5591335 h 5753325"/>
              <a:gd name="connsiteX80" fmla="*/ 1892550 w 6459988"/>
              <a:gd name="connsiteY80" fmla="*/ 5649708 h 5753325"/>
              <a:gd name="connsiteX81" fmla="*/ 1854769 w 6459988"/>
              <a:gd name="connsiteY81" fmla="*/ 5647691 h 5753325"/>
              <a:gd name="connsiteX82" fmla="*/ 1809461 w 6459988"/>
              <a:gd name="connsiteY82" fmla="*/ 5648628 h 5753325"/>
              <a:gd name="connsiteX83" fmla="*/ 1745150 w 6459988"/>
              <a:gd name="connsiteY83" fmla="*/ 5693879 h 5753325"/>
              <a:gd name="connsiteX84" fmla="*/ 1713375 w 6459988"/>
              <a:gd name="connsiteY84" fmla="*/ 5684672 h 5753325"/>
              <a:gd name="connsiteX85" fmla="*/ 1707808 w 6459988"/>
              <a:gd name="connsiteY85" fmla="*/ 5682611 h 5753325"/>
              <a:gd name="connsiteX86" fmla="*/ 1679313 w 6459988"/>
              <a:gd name="connsiteY86" fmla="*/ 5672360 h 5753325"/>
              <a:gd name="connsiteX87" fmla="*/ 1646933 w 6459988"/>
              <a:gd name="connsiteY87" fmla="*/ 5666227 h 5753325"/>
              <a:gd name="connsiteX88" fmla="*/ 1610055 w 6459988"/>
              <a:gd name="connsiteY88" fmla="*/ 5673643 h 5753325"/>
              <a:gd name="connsiteX89" fmla="*/ 1437641 w 6459988"/>
              <a:gd name="connsiteY89" fmla="*/ 5723266 h 5753325"/>
              <a:gd name="connsiteX90" fmla="*/ 1332869 w 6459988"/>
              <a:gd name="connsiteY90" fmla="*/ 5744752 h 5753325"/>
              <a:gd name="connsiteX91" fmla="*/ 1290525 w 6459988"/>
              <a:gd name="connsiteY91" fmla="*/ 5740036 h 5753325"/>
              <a:gd name="connsiteX92" fmla="*/ 1233107 w 6459988"/>
              <a:gd name="connsiteY92" fmla="*/ 5742106 h 5753325"/>
              <a:gd name="connsiteX93" fmla="*/ 1214532 w 6459988"/>
              <a:gd name="connsiteY93" fmla="*/ 5753325 h 5753325"/>
              <a:gd name="connsiteX94" fmla="*/ 1199955 w 6459988"/>
              <a:gd name="connsiteY94" fmla="*/ 5744831 h 5753325"/>
              <a:gd name="connsiteX95" fmla="*/ 1162337 w 6459988"/>
              <a:gd name="connsiteY95" fmla="*/ 5738048 h 5753325"/>
              <a:gd name="connsiteX96" fmla="*/ 1053457 w 6459988"/>
              <a:gd name="connsiteY96" fmla="*/ 5688676 h 5753325"/>
              <a:gd name="connsiteX97" fmla="*/ 1025798 w 6459988"/>
              <a:gd name="connsiteY97" fmla="*/ 5673166 h 5753325"/>
              <a:gd name="connsiteX98" fmla="*/ 947900 w 6459988"/>
              <a:gd name="connsiteY98" fmla="*/ 5657848 h 5753325"/>
              <a:gd name="connsiteX99" fmla="*/ 815627 w 6459988"/>
              <a:gd name="connsiteY99" fmla="*/ 5642557 h 5753325"/>
              <a:gd name="connsiteX100" fmla="*/ 788251 w 6459988"/>
              <a:gd name="connsiteY100" fmla="*/ 5637065 h 5753325"/>
              <a:gd name="connsiteX101" fmla="*/ 767822 w 6459988"/>
              <a:gd name="connsiteY101" fmla="*/ 5623450 h 5753325"/>
              <a:gd name="connsiteX102" fmla="*/ 765791 w 6459988"/>
              <a:gd name="connsiteY102" fmla="*/ 5612539 h 5753325"/>
              <a:gd name="connsiteX103" fmla="*/ 751230 w 6459988"/>
              <a:gd name="connsiteY103" fmla="*/ 5608092 h 5753325"/>
              <a:gd name="connsiteX104" fmla="*/ 748008 w 6459988"/>
              <a:gd name="connsiteY104" fmla="*/ 5605052 h 5753325"/>
              <a:gd name="connsiteX105" fmla="*/ 728871 w 6459988"/>
              <a:gd name="connsiteY105" fmla="*/ 5589469 h 5753325"/>
              <a:gd name="connsiteX106" fmla="*/ 671898 w 6459988"/>
              <a:gd name="connsiteY106" fmla="*/ 5602363 h 5753325"/>
              <a:gd name="connsiteX107" fmla="*/ 615065 w 6459988"/>
              <a:gd name="connsiteY107" fmla="*/ 5580257 h 5753325"/>
              <a:gd name="connsiteX108" fmla="*/ 355785 w 6459988"/>
              <a:gd name="connsiteY108" fmla="*/ 5514383 h 5753325"/>
              <a:gd name="connsiteX109" fmla="*/ 102269 w 6459988"/>
              <a:gd name="connsiteY109" fmla="*/ 5524347 h 5753325"/>
              <a:gd name="connsiteX110" fmla="*/ 13160 w 6459988"/>
              <a:gd name="connsiteY110" fmla="*/ 5514159 h 5753325"/>
              <a:gd name="connsiteX111" fmla="*/ 0 w 6459988"/>
              <a:gd name="connsiteY111" fmla="*/ 5511735 h 5753325"/>
              <a:gd name="connsiteX112" fmla="*/ 0 w 6459988"/>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75685 w 6447632"/>
              <a:gd name="connsiteY6" fmla="*/ 535865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447445 w 6447632"/>
              <a:gd name="connsiteY10" fmla="*/ 780003 h 5753325"/>
              <a:gd name="connsiteX11" fmla="*/ 6426552 w 6447632"/>
              <a:gd name="connsiteY11" fmla="*/ 845805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414269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75685 w 6447632"/>
              <a:gd name="connsiteY6" fmla="*/ 535865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426552 w 6447632"/>
              <a:gd name="connsiteY11" fmla="*/ 845805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414269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426552 w 6447632"/>
              <a:gd name="connsiteY11" fmla="*/ 845805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414269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414269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362266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434072 w 6447632"/>
              <a:gd name="connsiteY12" fmla="*/ 910733 h 5753325"/>
              <a:gd name="connsiteX13" fmla="*/ 6432570 w 6447632"/>
              <a:gd name="connsiteY13" fmla="*/ 983394 h 5753325"/>
              <a:gd name="connsiteX14" fmla="*/ 6405877 w 6447632"/>
              <a:gd name="connsiteY14" fmla="*/ 1026728 h 5753325"/>
              <a:gd name="connsiteX15" fmla="*/ 6362266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434072 w 6447632"/>
              <a:gd name="connsiteY12" fmla="*/ 910733 h 5753325"/>
              <a:gd name="connsiteX13" fmla="*/ 6405877 w 6447632"/>
              <a:gd name="connsiteY13" fmla="*/ 1026728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71501 w 6447632"/>
              <a:gd name="connsiteY43" fmla="*/ 3462221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405877 w 6447632"/>
              <a:gd name="connsiteY13" fmla="*/ 1026728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71501 w 6447632"/>
              <a:gd name="connsiteY43" fmla="*/ 3462221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71501 w 6447632"/>
              <a:gd name="connsiteY43" fmla="*/ 3462221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83942 w 6447632"/>
              <a:gd name="connsiteY43" fmla="*/ 3416604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83942 w 6447632"/>
              <a:gd name="connsiteY43" fmla="*/ 3416604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04423 w 6447632"/>
              <a:gd name="connsiteY7" fmla="*/ 582623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37615 w 6447632"/>
              <a:gd name="connsiteY6" fmla="*/ 471794 h 5753325"/>
              <a:gd name="connsiteX7" fmla="*/ 6304423 w 6447632"/>
              <a:gd name="connsiteY7" fmla="*/ 582623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37615 w 6447632"/>
              <a:gd name="connsiteY6" fmla="*/ 471794 h 5753325"/>
              <a:gd name="connsiteX7" fmla="*/ 6304423 w 6447632"/>
              <a:gd name="connsiteY7" fmla="*/ 582623 h 5753325"/>
              <a:gd name="connsiteX8" fmla="*/ 6303977 w 6447632"/>
              <a:gd name="connsiteY8" fmla="*/ 664291 h 5753325"/>
              <a:gd name="connsiteX9" fmla="*/ 6299372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37615 w 6447632"/>
              <a:gd name="connsiteY6" fmla="*/ 471794 h 5753325"/>
              <a:gd name="connsiteX7" fmla="*/ 6304423 w 6447632"/>
              <a:gd name="connsiteY7" fmla="*/ 582623 h 5753325"/>
              <a:gd name="connsiteX8" fmla="*/ 6303977 w 6447632"/>
              <a:gd name="connsiteY8" fmla="*/ 664291 h 5753325"/>
              <a:gd name="connsiteX9" fmla="*/ 6299372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20797 w 6447632"/>
              <a:gd name="connsiteY14" fmla="*/ 1146964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37615 w 6447632"/>
              <a:gd name="connsiteY6" fmla="*/ 471794 h 5753325"/>
              <a:gd name="connsiteX7" fmla="*/ 6304423 w 6447632"/>
              <a:gd name="connsiteY7" fmla="*/ 582623 h 5753325"/>
              <a:gd name="connsiteX8" fmla="*/ 6303977 w 6447632"/>
              <a:gd name="connsiteY8" fmla="*/ 664291 h 5753325"/>
              <a:gd name="connsiteX9" fmla="*/ 6299372 w 6447632"/>
              <a:gd name="connsiteY9" fmla="*/ 697330 h 5753325"/>
              <a:gd name="connsiteX10" fmla="*/ 6309888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20797 w 6447632"/>
              <a:gd name="connsiteY14" fmla="*/ 1146964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3456"/>
              <a:gd name="connsiteY0" fmla="*/ 0 h 5753325"/>
              <a:gd name="connsiteX1" fmla="*/ 6438980 w 6443456"/>
              <a:gd name="connsiteY1" fmla="*/ 0 h 5753325"/>
              <a:gd name="connsiteX2" fmla="*/ 6439047 w 6443456"/>
              <a:gd name="connsiteY2" fmla="*/ 147 h 5753325"/>
              <a:gd name="connsiteX3" fmla="*/ 6443456 w 6443456"/>
              <a:gd name="connsiteY3" fmla="*/ 130105 h 5753325"/>
              <a:gd name="connsiteX4" fmla="*/ 6422751 w 6443456"/>
              <a:gd name="connsiteY4" fmla="*/ 174163 h 5753325"/>
              <a:gd name="connsiteX5" fmla="*/ 6396598 w 6443456"/>
              <a:gd name="connsiteY5" fmla="*/ 274847 h 5753325"/>
              <a:gd name="connsiteX6" fmla="*/ 6337615 w 6443456"/>
              <a:gd name="connsiteY6" fmla="*/ 471794 h 5753325"/>
              <a:gd name="connsiteX7" fmla="*/ 6304423 w 6443456"/>
              <a:gd name="connsiteY7" fmla="*/ 582623 h 5753325"/>
              <a:gd name="connsiteX8" fmla="*/ 6303977 w 6443456"/>
              <a:gd name="connsiteY8" fmla="*/ 664291 h 5753325"/>
              <a:gd name="connsiteX9" fmla="*/ 6299372 w 6443456"/>
              <a:gd name="connsiteY9" fmla="*/ 697330 h 5753325"/>
              <a:gd name="connsiteX10" fmla="*/ 6309888 w 6443456"/>
              <a:gd name="connsiteY10" fmla="*/ 754001 h 5753325"/>
              <a:gd name="connsiteX11" fmla="*/ 6339879 w 6443456"/>
              <a:gd name="connsiteY11" fmla="*/ 811136 h 5753325"/>
              <a:gd name="connsiteX12" fmla="*/ 6330065 w 6443456"/>
              <a:gd name="connsiteY12" fmla="*/ 893399 h 5753325"/>
              <a:gd name="connsiteX13" fmla="*/ 6328618 w 6443456"/>
              <a:gd name="connsiteY13" fmla="*/ 1009766 h 5753325"/>
              <a:gd name="connsiteX14" fmla="*/ 6320797 w 6443456"/>
              <a:gd name="connsiteY14" fmla="*/ 1146964 h 5753325"/>
              <a:gd name="connsiteX15" fmla="*/ 6334400 w 6443456"/>
              <a:gd name="connsiteY15" fmla="*/ 1280757 h 5753325"/>
              <a:gd name="connsiteX16" fmla="*/ 6356023 w 6443456"/>
              <a:gd name="connsiteY16" fmla="*/ 1356227 h 5753325"/>
              <a:gd name="connsiteX17" fmla="*/ 6356157 w 6443456"/>
              <a:gd name="connsiteY17" fmla="*/ 1361967 h 5753325"/>
              <a:gd name="connsiteX18" fmla="*/ 6350613 w 6443456"/>
              <a:gd name="connsiteY18" fmla="*/ 1393569 h 5753325"/>
              <a:gd name="connsiteX19" fmla="*/ 6357062 w 6443456"/>
              <a:gd name="connsiteY19" fmla="*/ 1444071 h 5753325"/>
              <a:gd name="connsiteX20" fmla="*/ 6364832 w 6443456"/>
              <a:gd name="connsiteY20" fmla="*/ 1478763 h 5753325"/>
              <a:gd name="connsiteX21" fmla="*/ 6369745 w 6443456"/>
              <a:gd name="connsiteY21" fmla="*/ 1495680 h 5753325"/>
              <a:gd name="connsiteX22" fmla="*/ 6370898 w 6443456"/>
              <a:gd name="connsiteY22" fmla="*/ 1513331 h 5753325"/>
              <a:gd name="connsiteX23" fmla="*/ 6339773 w 6443456"/>
              <a:gd name="connsiteY23" fmla="*/ 1527414 h 5753325"/>
              <a:gd name="connsiteX24" fmla="*/ 6321854 w 6443456"/>
              <a:gd name="connsiteY24" fmla="*/ 1635366 h 5753325"/>
              <a:gd name="connsiteX25" fmla="*/ 6299489 w 6443456"/>
              <a:gd name="connsiteY25" fmla="*/ 1784860 h 5753325"/>
              <a:gd name="connsiteX26" fmla="*/ 6267878 w 6443456"/>
              <a:gd name="connsiteY26" fmla="*/ 1858572 h 5753325"/>
              <a:gd name="connsiteX27" fmla="*/ 6251146 w 6443456"/>
              <a:gd name="connsiteY27" fmla="*/ 1926167 h 5753325"/>
              <a:gd name="connsiteX28" fmla="*/ 6210686 w 6443456"/>
              <a:gd name="connsiteY28" fmla="*/ 2014834 h 5753325"/>
              <a:gd name="connsiteX29" fmla="*/ 6106652 w 6443456"/>
              <a:gd name="connsiteY29" fmla="*/ 2150572 h 5753325"/>
              <a:gd name="connsiteX30" fmla="*/ 6097813 w 6443456"/>
              <a:gd name="connsiteY30" fmla="*/ 2172208 h 5753325"/>
              <a:gd name="connsiteX31" fmla="*/ 6095990 w 6443456"/>
              <a:gd name="connsiteY31" fmla="*/ 2181185 h 5753325"/>
              <a:gd name="connsiteX32" fmla="*/ 6090126 w 6443456"/>
              <a:gd name="connsiteY32" fmla="*/ 2192533 h 5753325"/>
              <a:gd name="connsiteX33" fmla="*/ 6089503 w 6443456"/>
              <a:gd name="connsiteY33" fmla="*/ 2192543 h 5753325"/>
              <a:gd name="connsiteX34" fmla="*/ 6084946 w 6443456"/>
              <a:gd name="connsiteY34" fmla="*/ 2203694 h 5753325"/>
              <a:gd name="connsiteX35" fmla="*/ 5987861 w 6443456"/>
              <a:gd name="connsiteY35" fmla="*/ 2304868 h 5753325"/>
              <a:gd name="connsiteX36" fmla="*/ 5973439 w 6443456"/>
              <a:gd name="connsiteY36" fmla="*/ 2385635 h 5753325"/>
              <a:gd name="connsiteX37" fmla="*/ 5916727 w 6443456"/>
              <a:gd name="connsiteY37" fmla="*/ 2458777 h 5753325"/>
              <a:gd name="connsiteX38" fmla="*/ 5856524 w 6443456"/>
              <a:gd name="connsiteY38" fmla="*/ 2583281 h 5753325"/>
              <a:gd name="connsiteX39" fmla="*/ 5838091 w 6443456"/>
              <a:gd name="connsiteY39" fmla="*/ 2753474 h 5753325"/>
              <a:gd name="connsiteX40" fmla="*/ 5744296 w 6443456"/>
              <a:gd name="connsiteY40" fmla="*/ 2893276 h 5753325"/>
              <a:gd name="connsiteX41" fmla="*/ 5682522 w 6443456"/>
              <a:gd name="connsiteY41" fmla="*/ 3044368 h 5753325"/>
              <a:gd name="connsiteX42" fmla="*/ 5557886 w 6443456"/>
              <a:gd name="connsiteY42" fmla="*/ 3304853 h 5753325"/>
              <a:gd name="connsiteX43" fmla="*/ 5483942 w 6443456"/>
              <a:gd name="connsiteY43" fmla="*/ 3416604 h 5753325"/>
              <a:gd name="connsiteX44" fmla="*/ 5461007 w 6443456"/>
              <a:gd name="connsiteY44" fmla="*/ 3503742 h 5753325"/>
              <a:gd name="connsiteX45" fmla="*/ 5437889 w 6443456"/>
              <a:gd name="connsiteY45" fmla="*/ 3559927 h 5753325"/>
              <a:gd name="connsiteX46" fmla="*/ 5432770 w 6443456"/>
              <a:gd name="connsiteY46" fmla="*/ 3562948 h 5753325"/>
              <a:gd name="connsiteX47" fmla="*/ 5406795 w 6443456"/>
              <a:gd name="connsiteY47" fmla="*/ 3578594 h 5753325"/>
              <a:gd name="connsiteX48" fmla="*/ 5381495 w 6443456"/>
              <a:gd name="connsiteY48" fmla="*/ 3599883 h 5753325"/>
              <a:gd name="connsiteX49" fmla="*/ 5363689 w 6443456"/>
              <a:gd name="connsiteY49" fmla="*/ 3633299 h 5753325"/>
              <a:gd name="connsiteX50" fmla="*/ 5291870 w 6443456"/>
              <a:gd name="connsiteY50" fmla="*/ 3799039 h 5753325"/>
              <a:gd name="connsiteX51" fmla="*/ 5241600 w 6443456"/>
              <a:gd name="connsiteY51" fmla="*/ 3894238 h 5753325"/>
              <a:gd name="connsiteX52" fmla="*/ 5211041 w 6443456"/>
              <a:gd name="connsiteY52" fmla="*/ 3924184 h 5753325"/>
              <a:gd name="connsiteX53" fmla="*/ 5176073 w 6443456"/>
              <a:gd name="connsiteY53" fmla="*/ 3970179 h 5753325"/>
              <a:gd name="connsiteX54" fmla="*/ 5172826 w 6443456"/>
              <a:gd name="connsiteY54" fmla="*/ 3991773 h 5753325"/>
              <a:gd name="connsiteX55" fmla="*/ 5157053 w 6443456"/>
              <a:gd name="connsiteY55" fmla="*/ 3997708 h 5753325"/>
              <a:gd name="connsiteX56" fmla="*/ 5127922 w 6443456"/>
              <a:gd name="connsiteY56" fmla="*/ 4022660 h 5753325"/>
              <a:gd name="connsiteX57" fmla="*/ 5020872 w 6443456"/>
              <a:gd name="connsiteY57" fmla="*/ 4075951 h 5753325"/>
              <a:gd name="connsiteX58" fmla="*/ 4991410 w 6443456"/>
              <a:gd name="connsiteY58" fmla="*/ 4087598 h 5753325"/>
              <a:gd name="connsiteX59" fmla="*/ 4930112 w 6443456"/>
              <a:gd name="connsiteY59" fmla="*/ 4138459 h 5753325"/>
              <a:gd name="connsiteX60" fmla="*/ 4834224 w 6443456"/>
              <a:gd name="connsiteY60" fmla="*/ 4231643 h 5753325"/>
              <a:gd name="connsiteX61" fmla="*/ 4812599 w 6443456"/>
              <a:gd name="connsiteY61" fmla="*/ 4249449 h 5753325"/>
              <a:gd name="connsiteX62" fmla="*/ 4789188 w 6443456"/>
              <a:gd name="connsiteY62" fmla="*/ 4256678 h 5753325"/>
              <a:gd name="connsiteX63" fmla="*/ 4779554 w 6443456"/>
              <a:gd name="connsiteY63" fmla="*/ 4251313 h 5753325"/>
              <a:gd name="connsiteX64" fmla="*/ 4766885 w 6443456"/>
              <a:gd name="connsiteY64" fmla="*/ 4259812 h 5753325"/>
              <a:gd name="connsiteX65" fmla="*/ 4762510 w 6443456"/>
              <a:gd name="connsiteY65" fmla="*/ 4260383 h 5753325"/>
              <a:gd name="connsiteX66" fmla="*/ 4738416 w 6443456"/>
              <a:gd name="connsiteY66" fmla="*/ 4265355 h 5753325"/>
              <a:gd name="connsiteX67" fmla="*/ 4712007 w 6443456"/>
              <a:gd name="connsiteY67" fmla="*/ 4317892 h 5753325"/>
              <a:gd name="connsiteX68" fmla="*/ 4658930 w 6443456"/>
              <a:gd name="connsiteY68" fmla="*/ 4348041 h 5753325"/>
              <a:gd name="connsiteX69" fmla="*/ 4443526 w 6443456"/>
              <a:gd name="connsiteY69" fmla="*/ 4507851 h 5753325"/>
              <a:gd name="connsiteX70" fmla="*/ 4289766 w 6443456"/>
              <a:gd name="connsiteY70" fmla="*/ 4711450 h 5753325"/>
              <a:gd name="connsiteX71" fmla="*/ 4150870 w 6443456"/>
              <a:gd name="connsiteY71" fmla="*/ 4818480 h 5753325"/>
              <a:gd name="connsiteX72" fmla="*/ 4006639 w 6443456"/>
              <a:gd name="connsiteY72" fmla="*/ 4933815 h 5753325"/>
              <a:gd name="connsiteX73" fmla="*/ 3298210 w 6443456"/>
              <a:gd name="connsiteY73" fmla="*/ 5070790 h 5753325"/>
              <a:gd name="connsiteX74" fmla="*/ 2947678 w 6443456"/>
              <a:gd name="connsiteY74" fmla="*/ 5117869 h 5753325"/>
              <a:gd name="connsiteX75" fmla="*/ 2822169 w 6443456"/>
              <a:gd name="connsiteY75" fmla="*/ 5129396 h 5753325"/>
              <a:gd name="connsiteX76" fmla="*/ 2538773 w 6443456"/>
              <a:gd name="connsiteY76" fmla="*/ 5313397 h 5753325"/>
              <a:gd name="connsiteX77" fmla="*/ 2014500 w 6443456"/>
              <a:gd name="connsiteY77" fmla="*/ 5519744 h 5753325"/>
              <a:gd name="connsiteX78" fmla="*/ 1934391 w 6443456"/>
              <a:gd name="connsiteY78" fmla="*/ 5591335 h 5753325"/>
              <a:gd name="connsiteX79" fmla="*/ 1892550 w 6443456"/>
              <a:gd name="connsiteY79" fmla="*/ 5649708 h 5753325"/>
              <a:gd name="connsiteX80" fmla="*/ 1854769 w 6443456"/>
              <a:gd name="connsiteY80" fmla="*/ 5647691 h 5753325"/>
              <a:gd name="connsiteX81" fmla="*/ 1809461 w 6443456"/>
              <a:gd name="connsiteY81" fmla="*/ 5648628 h 5753325"/>
              <a:gd name="connsiteX82" fmla="*/ 1745150 w 6443456"/>
              <a:gd name="connsiteY82" fmla="*/ 5693879 h 5753325"/>
              <a:gd name="connsiteX83" fmla="*/ 1713375 w 6443456"/>
              <a:gd name="connsiteY83" fmla="*/ 5684672 h 5753325"/>
              <a:gd name="connsiteX84" fmla="*/ 1707808 w 6443456"/>
              <a:gd name="connsiteY84" fmla="*/ 5682611 h 5753325"/>
              <a:gd name="connsiteX85" fmla="*/ 1679313 w 6443456"/>
              <a:gd name="connsiteY85" fmla="*/ 5672360 h 5753325"/>
              <a:gd name="connsiteX86" fmla="*/ 1646933 w 6443456"/>
              <a:gd name="connsiteY86" fmla="*/ 5666227 h 5753325"/>
              <a:gd name="connsiteX87" fmla="*/ 1610055 w 6443456"/>
              <a:gd name="connsiteY87" fmla="*/ 5673643 h 5753325"/>
              <a:gd name="connsiteX88" fmla="*/ 1437641 w 6443456"/>
              <a:gd name="connsiteY88" fmla="*/ 5723266 h 5753325"/>
              <a:gd name="connsiteX89" fmla="*/ 1332869 w 6443456"/>
              <a:gd name="connsiteY89" fmla="*/ 5744752 h 5753325"/>
              <a:gd name="connsiteX90" fmla="*/ 1290525 w 6443456"/>
              <a:gd name="connsiteY90" fmla="*/ 5740036 h 5753325"/>
              <a:gd name="connsiteX91" fmla="*/ 1233107 w 6443456"/>
              <a:gd name="connsiteY91" fmla="*/ 5742106 h 5753325"/>
              <a:gd name="connsiteX92" fmla="*/ 1214532 w 6443456"/>
              <a:gd name="connsiteY92" fmla="*/ 5753325 h 5753325"/>
              <a:gd name="connsiteX93" fmla="*/ 1199955 w 6443456"/>
              <a:gd name="connsiteY93" fmla="*/ 5744831 h 5753325"/>
              <a:gd name="connsiteX94" fmla="*/ 1162337 w 6443456"/>
              <a:gd name="connsiteY94" fmla="*/ 5738048 h 5753325"/>
              <a:gd name="connsiteX95" fmla="*/ 1053457 w 6443456"/>
              <a:gd name="connsiteY95" fmla="*/ 5688676 h 5753325"/>
              <a:gd name="connsiteX96" fmla="*/ 1025798 w 6443456"/>
              <a:gd name="connsiteY96" fmla="*/ 5673166 h 5753325"/>
              <a:gd name="connsiteX97" fmla="*/ 947900 w 6443456"/>
              <a:gd name="connsiteY97" fmla="*/ 5657848 h 5753325"/>
              <a:gd name="connsiteX98" fmla="*/ 815627 w 6443456"/>
              <a:gd name="connsiteY98" fmla="*/ 5642557 h 5753325"/>
              <a:gd name="connsiteX99" fmla="*/ 788251 w 6443456"/>
              <a:gd name="connsiteY99" fmla="*/ 5637065 h 5753325"/>
              <a:gd name="connsiteX100" fmla="*/ 767822 w 6443456"/>
              <a:gd name="connsiteY100" fmla="*/ 5623450 h 5753325"/>
              <a:gd name="connsiteX101" fmla="*/ 765791 w 6443456"/>
              <a:gd name="connsiteY101" fmla="*/ 5612539 h 5753325"/>
              <a:gd name="connsiteX102" fmla="*/ 751230 w 6443456"/>
              <a:gd name="connsiteY102" fmla="*/ 5608092 h 5753325"/>
              <a:gd name="connsiteX103" fmla="*/ 748008 w 6443456"/>
              <a:gd name="connsiteY103" fmla="*/ 5605052 h 5753325"/>
              <a:gd name="connsiteX104" fmla="*/ 728871 w 6443456"/>
              <a:gd name="connsiteY104" fmla="*/ 5589469 h 5753325"/>
              <a:gd name="connsiteX105" fmla="*/ 671898 w 6443456"/>
              <a:gd name="connsiteY105" fmla="*/ 5602363 h 5753325"/>
              <a:gd name="connsiteX106" fmla="*/ 615065 w 6443456"/>
              <a:gd name="connsiteY106" fmla="*/ 5580257 h 5753325"/>
              <a:gd name="connsiteX107" fmla="*/ 355785 w 6443456"/>
              <a:gd name="connsiteY107" fmla="*/ 5514383 h 5753325"/>
              <a:gd name="connsiteX108" fmla="*/ 102269 w 6443456"/>
              <a:gd name="connsiteY108" fmla="*/ 5524347 h 5753325"/>
              <a:gd name="connsiteX109" fmla="*/ 13160 w 6443456"/>
              <a:gd name="connsiteY109" fmla="*/ 5514159 h 5753325"/>
              <a:gd name="connsiteX110" fmla="*/ 0 w 6443456"/>
              <a:gd name="connsiteY110" fmla="*/ 5511735 h 5753325"/>
              <a:gd name="connsiteX111" fmla="*/ 0 w 6443456"/>
              <a:gd name="connsiteY111" fmla="*/ 0 h 5753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6443456" h="5753325">
                <a:moveTo>
                  <a:pt x="0" y="0"/>
                </a:moveTo>
                <a:lnTo>
                  <a:pt x="6438980" y="0"/>
                </a:lnTo>
                <a:cubicBezTo>
                  <a:pt x="6439002" y="49"/>
                  <a:pt x="6439025" y="98"/>
                  <a:pt x="6439047" y="147"/>
                </a:cubicBezTo>
                <a:lnTo>
                  <a:pt x="6443456" y="130105"/>
                </a:lnTo>
                <a:cubicBezTo>
                  <a:pt x="6430828" y="154008"/>
                  <a:pt x="6411458" y="168030"/>
                  <a:pt x="6422751" y="174163"/>
                </a:cubicBezTo>
                <a:cubicBezTo>
                  <a:pt x="6418487" y="214830"/>
                  <a:pt x="6390727" y="235497"/>
                  <a:pt x="6396598" y="274847"/>
                </a:cubicBezTo>
                <a:cubicBezTo>
                  <a:pt x="6403386" y="335822"/>
                  <a:pt x="6333127" y="414969"/>
                  <a:pt x="6337615" y="471794"/>
                </a:cubicBezTo>
                <a:cubicBezTo>
                  <a:pt x="6324407" y="534783"/>
                  <a:pt x="6296331" y="556933"/>
                  <a:pt x="6304423" y="582623"/>
                </a:cubicBezTo>
                <a:cubicBezTo>
                  <a:pt x="6293676" y="611941"/>
                  <a:pt x="6296956" y="631352"/>
                  <a:pt x="6303977" y="664291"/>
                </a:cubicBezTo>
                <a:cubicBezTo>
                  <a:pt x="6302444" y="677879"/>
                  <a:pt x="6301462" y="685268"/>
                  <a:pt x="6299372" y="697330"/>
                </a:cubicBezTo>
                <a:cubicBezTo>
                  <a:pt x="6314387" y="714913"/>
                  <a:pt x="6313827" y="721408"/>
                  <a:pt x="6309888" y="754001"/>
                </a:cubicBezTo>
                <a:cubicBezTo>
                  <a:pt x="6306930" y="769492"/>
                  <a:pt x="6343751" y="814234"/>
                  <a:pt x="6339879" y="811136"/>
                </a:cubicBezTo>
                <a:lnTo>
                  <a:pt x="6330065" y="893399"/>
                </a:lnTo>
                <a:cubicBezTo>
                  <a:pt x="6341065" y="929331"/>
                  <a:pt x="6340586" y="969703"/>
                  <a:pt x="6328618" y="1009766"/>
                </a:cubicBezTo>
                <a:cubicBezTo>
                  <a:pt x="6286987" y="1110847"/>
                  <a:pt x="6336677" y="1067927"/>
                  <a:pt x="6320797" y="1146964"/>
                </a:cubicBezTo>
                <a:cubicBezTo>
                  <a:pt x="6308238" y="1199586"/>
                  <a:pt x="6355190" y="1221191"/>
                  <a:pt x="6334400" y="1280757"/>
                </a:cubicBezTo>
                <a:lnTo>
                  <a:pt x="6356023" y="1356227"/>
                </a:lnTo>
                <a:cubicBezTo>
                  <a:pt x="6356068" y="1358140"/>
                  <a:pt x="6356112" y="1360054"/>
                  <a:pt x="6356157" y="1361967"/>
                </a:cubicBezTo>
                <a:cubicBezTo>
                  <a:pt x="6355533" y="1373512"/>
                  <a:pt x="6353847" y="1384370"/>
                  <a:pt x="6350613" y="1393569"/>
                </a:cubicBezTo>
                <a:cubicBezTo>
                  <a:pt x="6364468" y="1383914"/>
                  <a:pt x="6345614" y="1435855"/>
                  <a:pt x="6357062" y="1444071"/>
                </a:cubicBezTo>
                <a:cubicBezTo>
                  <a:pt x="6366618" y="1448518"/>
                  <a:pt x="6363125" y="1465312"/>
                  <a:pt x="6364832" y="1478763"/>
                </a:cubicBezTo>
                <a:cubicBezTo>
                  <a:pt x="6367033" y="1481449"/>
                  <a:pt x="6368644" y="1487606"/>
                  <a:pt x="6369745" y="1495680"/>
                </a:cubicBezTo>
                <a:cubicBezTo>
                  <a:pt x="6370129" y="1501564"/>
                  <a:pt x="6370514" y="1507447"/>
                  <a:pt x="6370898" y="1513331"/>
                </a:cubicBezTo>
                <a:lnTo>
                  <a:pt x="6339773" y="1527414"/>
                </a:lnTo>
                <a:cubicBezTo>
                  <a:pt x="6334226" y="1566662"/>
                  <a:pt x="6321052" y="1604564"/>
                  <a:pt x="6321854" y="1635366"/>
                </a:cubicBezTo>
                <a:cubicBezTo>
                  <a:pt x="6320655" y="1701187"/>
                  <a:pt x="6292278" y="1721205"/>
                  <a:pt x="6299489" y="1784860"/>
                </a:cubicBezTo>
                <a:cubicBezTo>
                  <a:pt x="6294212" y="1831400"/>
                  <a:pt x="6277478" y="1829559"/>
                  <a:pt x="6267878" y="1858572"/>
                </a:cubicBezTo>
                <a:lnTo>
                  <a:pt x="6251146" y="1926167"/>
                </a:lnTo>
                <a:lnTo>
                  <a:pt x="6210686" y="2014834"/>
                </a:lnTo>
                <a:lnTo>
                  <a:pt x="6106652" y="2150572"/>
                </a:lnTo>
                <a:lnTo>
                  <a:pt x="6097813" y="2172208"/>
                </a:lnTo>
                <a:lnTo>
                  <a:pt x="6095990" y="2181185"/>
                </a:lnTo>
                <a:cubicBezTo>
                  <a:pt x="6094176" y="2187056"/>
                  <a:pt x="6092249" y="2190556"/>
                  <a:pt x="6090126" y="2192533"/>
                </a:cubicBezTo>
                <a:lnTo>
                  <a:pt x="6089503" y="2192543"/>
                </a:lnTo>
                <a:lnTo>
                  <a:pt x="6084946" y="2203694"/>
                </a:lnTo>
                <a:cubicBezTo>
                  <a:pt x="6068006" y="2222414"/>
                  <a:pt x="6006445" y="2274546"/>
                  <a:pt x="5987861" y="2304868"/>
                </a:cubicBezTo>
                <a:lnTo>
                  <a:pt x="5973439" y="2385635"/>
                </a:lnTo>
                <a:lnTo>
                  <a:pt x="5916727" y="2458777"/>
                </a:lnTo>
                <a:cubicBezTo>
                  <a:pt x="5897241" y="2491718"/>
                  <a:pt x="5869630" y="2534165"/>
                  <a:pt x="5856524" y="2583281"/>
                </a:cubicBezTo>
                <a:cubicBezTo>
                  <a:pt x="5857506" y="2592319"/>
                  <a:pt x="5833326" y="2744711"/>
                  <a:pt x="5838091" y="2753474"/>
                </a:cubicBezTo>
                <a:cubicBezTo>
                  <a:pt x="5785248" y="2871502"/>
                  <a:pt x="5778642" y="2803565"/>
                  <a:pt x="5744296" y="2893276"/>
                </a:cubicBezTo>
                <a:cubicBezTo>
                  <a:pt x="5695297" y="2988328"/>
                  <a:pt x="5724634" y="2958553"/>
                  <a:pt x="5682522" y="3044368"/>
                </a:cubicBezTo>
                <a:cubicBezTo>
                  <a:pt x="5632185" y="3125072"/>
                  <a:pt x="5597317" y="3217236"/>
                  <a:pt x="5557886" y="3304853"/>
                </a:cubicBezTo>
                <a:cubicBezTo>
                  <a:pt x="5482395" y="3325072"/>
                  <a:pt x="5519234" y="3371478"/>
                  <a:pt x="5483942" y="3416604"/>
                </a:cubicBezTo>
                <a:cubicBezTo>
                  <a:pt x="5462927" y="3437263"/>
                  <a:pt x="5484515" y="3475608"/>
                  <a:pt x="5461007" y="3503742"/>
                </a:cubicBezTo>
                <a:cubicBezTo>
                  <a:pt x="5452964" y="3510933"/>
                  <a:pt x="5447709" y="3554203"/>
                  <a:pt x="5437889" y="3559927"/>
                </a:cubicBezTo>
                <a:lnTo>
                  <a:pt x="5432770" y="3562948"/>
                </a:lnTo>
                <a:lnTo>
                  <a:pt x="5406795" y="3578594"/>
                </a:lnTo>
                <a:lnTo>
                  <a:pt x="5381495" y="3599883"/>
                </a:lnTo>
                <a:cubicBezTo>
                  <a:pt x="5373777" y="3608845"/>
                  <a:pt x="5367528" y="3619642"/>
                  <a:pt x="5363689" y="3633299"/>
                </a:cubicBezTo>
                <a:cubicBezTo>
                  <a:pt x="5370837" y="3689178"/>
                  <a:pt x="5280250" y="3728687"/>
                  <a:pt x="5291870" y="3799039"/>
                </a:cubicBezTo>
                <a:cubicBezTo>
                  <a:pt x="5291660" y="3823262"/>
                  <a:pt x="5263601" y="3888134"/>
                  <a:pt x="5241600" y="3894238"/>
                </a:cubicBezTo>
                <a:cubicBezTo>
                  <a:pt x="5232312" y="3906493"/>
                  <a:pt x="5231731" y="3924583"/>
                  <a:pt x="5211041" y="3924184"/>
                </a:cubicBezTo>
                <a:cubicBezTo>
                  <a:pt x="5184976" y="3926521"/>
                  <a:pt x="5198956" y="3986438"/>
                  <a:pt x="5176073" y="3970179"/>
                </a:cubicBezTo>
                <a:lnTo>
                  <a:pt x="5172826" y="3991773"/>
                </a:lnTo>
                <a:lnTo>
                  <a:pt x="5157053" y="3997708"/>
                </a:lnTo>
                <a:cubicBezTo>
                  <a:pt x="5140589" y="4003541"/>
                  <a:pt x="5128715" y="4008828"/>
                  <a:pt x="5127922" y="4022660"/>
                </a:cubicBezTo>
                <a:cubicBezTo>
                  <a:pt x="5105225" y="4035701"/>
                  <a:pt x="5043623" y="4065128"/>
                  <a:pt x="5020872" y="4075951"/>
                </a:cubicBezTo>
                <a:cubicBezTo>
                  <a:pt x="5006705" y="4069570"/>
                  <a:pt x="5001251" y="4081880"/>
                  <a:pt x="4991410" y="4087598"/>
                </a:cubicBezTo>
                <a:cubicBezTo>
                  <a:pt x="4974522" y="4085320"/>
                  <a:pt x="4937025" y="4121806"/>
                  <a:pt x="4930112" y="4138459"/>
                </a:cubicBezTo>
                <a:cubicBezTo>
                  <a:pt x="4918473" y="4190437"/>
                  <a:pt x="4844909" y="4190974"/>
                  <a:pt x="4834224" y="4231643"/>
                </a:cubicBezTo>
                <a:cubicBezTo>
                  <a:pt x="4827758" y="4239937"/>
                  <a:pt x="4820427" y="4245543"/>
                  <a:pt x="4812599" y="4249449"/>
                </a:cubicBezTo>
                <a:lnTo>
                  <a:pt x="4789188" y="4256678"/>
                </a:lnTo>
                <a:lnTo>
                  <a:pt x="4779554" y="4251313"/>
                </a:lnTo>
                <a:lnTo>
                  <a:pt x="4766885" y="4259812"/>
                </a:lnTo>
                <a:lnTo>
                  <a:pt x="4762510" y="4260383"/>
                </a:lnTo>
                <a:cubicBezTo>
                  <a:pt x="4754131" y="4261437"/>
                  <a:pt x="4745977" y="4262766"/>
                  <a:pt x="4738416" y="4265355"/>
                </a:cubicBezTo>
                <a:cubicBezTo>
                  <a:pt x="4764694" y="4302719"/>
                  <a:pt x="4678447" y="4293536"/>
                  <a:pt x="4712007" y="4317892"/>
                </a:cubicBezTo>
                <a:cubicBezTo>
                  <a:pt x="4675039" y="4338619"/>
                  <a:pt x="4716682" y="4356361"/>
                  <a:pt x="4658930" y="4348041"/>
                </a:cubicBezTo>
                <a:cubicBezTo>
                  <a:pt x="4614182" y="4379702"/>
                  <a:pt x="4505053" y="4447283"/>
                  <a:pt x="4443526" y="4507851"/>
                </a:cubicBezTo>
                <a:cubicBezTo>
                  <a:pt x="4410144" y="4540439"/>
                  <a:pt x="4338540" y="4659677"/>
                  <a:pt x="4289766" y="4711450"/>
                </a:cubicBezTo>
                <a:cubicBezTo>
                  <a:pt x="4238344" y="4747694"/>
                  <a:pt x="4215457" y="4807131"/>
                  <a:pt x="4150870" y="4818480"/>
                </a:cubicBezTo>
                <a:cubicBezTo>
                  <a:pt x="4103683" y="4855538"/>
                  <a:pt x="4148748" y="4891762"/>
                  <a:pt x="4006639" y="4933815"/>
                </a:cubicBezTo>
                <a:cubicBezTo>
                  <a:pt x="3736045" y="4990755"/>
                  <a:pt x="3474704" y="5040115"/>
                  <a:pt x="3298210" y="5070790"/>
                </a:cubicBezTo>
                <a:cubicBezTo>
                  <a:pt x="3121717" y="5101466"/>
                  <a:pt x="3041810" y="5115566"/>
                  <a:pt x="2947678" y="5117869"/>
                </a:cubicBezTo>
                <a:cubicBezTo>
                  <a:pt x="2853544" y="5120174"/>
                  <a:pt x="2858560" y="5135060"/>
                  <a:pt x="2822169" y="5129396"/>
                </a:cubicBezTo>
                <a:lnTo>
                  <a:pt x="2538773" y="5313397"/>
                </a:lnTo>
                <a:cubicBezTo>
                  <a:pt x="2405817" y="5334661"/>
                  <a:pt x="2144167" y="5431620"/>
                  <a:pt x="2014500" y="5519744"/>
                </a:cubicBezTo>
                <a:cubicBezTo>
                  <a:pt x="1982084" y="5541774"/>
                  <a:pt x="1956346" y="5565847"/>
                  <a:pt x="1934391" y="5591335"/>
                </a:cubicBezTo>
                <a:lnTo>
                  <a:pt x="1892550" y="5649708"/>
                </a:lnTo>
                <a:lnTo>
                  <a:pt x="1854769" y="5647691"/>
                </a:lnTo>
                <a:cubicBezTo>
                  <a:pt x="1838936" y="5647705"/>
                  <a:pt x="1823701" y="5648312"/>
                  <a:pt x="1809461" y="5648628"/>
                </a:cubicBezTo>
                <a:cubicBezTo>
                  <a:pt x="1834147" y="5698228"/>
                  <a:pt x="1737274" y="5633540"/>
                  <a:pt x="1745150" y="5693879"/>
                </a:cubicBezTo>
                <a:cubicBezTo>
                  <a:pt x="1734532" y="5692199"/>
                  <a:pt x="1724002" y="5688669"/>
                  <a:pt x="1713375" y="5684672"/>
                </a:cubicBezTo>
                <a:lnTo>
                  <a:pt x="1707808" y="5682611"/>
                </a:lnTo>
                <a:lnTo>
                  <a:pt x="1679313" y="5672360"/>
                </a:lnTo>
                <a:lnTo>
                  <a:pt x="1646933" y="5666227"/>
                </a:lnTo>
                <a:cubicBezTo>
                  <a:pt x="1635170" y="5665926"/>
                  <a:pt x="1622939" y="5667937"/>
                  <a:pt x="1610055" y="5673643"/>
                </a:cubicBezTo>
                <a:cubicBezTo>
                  <a:pt x="1571890" y="5714775"/>
                  <a:pt x="1484024" y="5669440"/>
                  <a:pt x="1437641" y="5723266"/>
                </a:cubicBezTo>
                <a:cubicBezTo>
                  <a:pt x="1418992" y="5738521"/>
                  <a:pt x="1351540" y="5757985"/>
                  <a:pt x="1332869" y="5744752"/>
                </a:cubicBezTo>
                <a:cubicBezTo>
                  <a:pt x="1317589" y="5745326"/>
                  <a:pt x="1303391" y="5756388"/>
                  <a:pt x="1290525" y="5740036"/>
                </a:cubicBezTo>
                <a:cubicBezTo>
                  <a:pt x="1272146" y="5721242"/>
                  <a:pt x="1235243" y="5770261"/>
                  <a:pt x="1233107" y="5742106"/>
                </a:cubicBezTo>
                <a:lnTo>
                  <a:pt x="1214532" y="5753325"/>
                </a:lnTo>
                <a:lnTo>
                  <a:pt x="1199955" y="5744831"/>
                </a:lnTo>
                <a:cubicBezTo>
                  <a:pt x="1185016" y="5735734"/>
                  <a:pt x="1173414" y="5729861"/>
                  <a:pt x="1162337" y="5738048"/>
                </a:cubicBezTo>
                <a:cubicBezTo>
                  <a:pt x="1137920" y="5728689"/>
                  <a:pt x="1076212" y="5699490"/>
                  <a:pt x="1053457" y="5688676"/>
                </a:cubicBezTo>
                <a:cubicBezTo>
                  <a:pt x="1049315" y="5673592"/>
                  <a:pt x="1036434" y="5677184"/>
                  <a:pt x="1025798" y="5673166"/>
                </a:cubicBezTo>
                <a:cubicBezTo>
                  <a:pt x="1016787" y="5658576"/>
                  <a:pt x="965030" y="5652626"/>
                  <a:pt x="947900" y="5657848"/>
                </a:cubicBezTo>
                <a:cubicBezTo>
                  <a:pt x="900757" y="5681878"/>
                  <a:pt x="853518" y="5624981"/>
                  <a:pt x="815627" y="5642557"/>
                </a:cubicBezTo>
                <a:cubicBezTo>
                  <a:pt x="805172" y="5642805"/>
                  <a:pt x="796221" y="5640669"/>
                  <a:pt x="788251" y="5637065"/>
                </a:cubicBezTo>
                <a:lnTo>
                  <a:pt x="767822" y="5623450"/>
                </a:lnTo>
                <a:lnTo>
                  <a:pt x="765791" y="5612539"/>
                </a:lnTo>
                <a:lnTo>
                  <a:pt x="751230" y="5608092"/>
                </a:lnTo>
                <a:lnTo>
                  <a:pt x="748008" y="5605052"/>
                </a:lnTo>
                <a:cubicBezTo>
                  <a:pt x="741868" y="5599203"/>
                  <a:pt x="735661" y="5593704"/>
                  <a:pt x="728871" y="5589469"/>
                </a:cubicBezTo>
                <a:cubicBezTo>
                  <a:pt x="717035" y="5633700"/>
                  <a:pt x="669153" y="5560747"/>
                  <a:pt x="671898" y="5602363"/>
                </a:cubicBezTo>
                <a:cubicBezTo>
                  <a:pt x="632522" y="5586794"/>
                  <a:pt x="645467" y="5630489"/>
                  <a:pt x="615065" y="5580257"/>
                </a:cubicBezTo>
                <a:cubicBezTo>
                  <a:pt x="562379" y="5565593"/>
                  <a:pt x="441250" y="5523701"/>
                  <a:pt x="355785" y="5514383"/>
                </a:cubicBezTo>
                <a:cubicBezTo>
                  <a:pt x="309622" y="5509152"/>
                  <a:pt x="172894" y="5529342"/>
                  <a:pt x="102269" y="5524347"/>
                </a:cubicBezTo>
                <a:cubicBezTo>
                  <a:pt x="72050" y="5515878"/>
                  <a:pt x="41939" y="5516649"/>
                  <a:pt x="13160" y="5514159"/>
                </a:cubicBezTo>
                <a:lnTo>
                  <a:pt x="0" y="551173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38199" y="1068891"/>
            <a:ext cx="4259731" cy="1985085"/>
          </a:xfrm>
        </p:spPr>
        <p:txBody>
          <a:bodyPr vert="horz" lIns="91440" tIns="45720" rIns="91440" bIns="45720" rtlCol="0" anchor="b">
            <a:normAutofit/>
          </a:bodyPr>
          <a:lstStyle/>
          <a:p>
            <a:pPr algn="ctr"/>
            <a:r>
              <a:rPr lang="en-US" sz="3400" kern="1200">
                <a:solidFill>
                  <a:schemeClr val="tx1"/>
                </a:solidFill>
                <a:latin typeface="+mj-lt"/>
                <a:ea typeface="+mj-ea"/>
                <a:cs typeface="+mj-cs"/>
              </a:rPr>
              <a:t>Upper Cervical Ligament Sprain Injuries Leading to Chronic Pain </a:t>
            </a:r>
          </a:p>
        </p:txBody>
      </p:sp>
      <p:sp>
        <p:nvSpPr>
          <p:cNvPr id="14" name="Freeform: Shape 13">
            <a:extLst>
              <a:ext uri="{FF2B5EF4-FFF2-40B4-BE49-F238E27FC236}">
                <a16:creationId xmlns:a16="http://schemas.microsoft.com/office/drawing/2014/main" id="{CF93DC6C-1BFD-4414-BF23-471C8831C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664" y="3440576"/>
            <a:ext cx="4114800" cy="2675059"/>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508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080881" y="3555468"/>
            <a:ext cx="3774366" cy="2450885"/>
          </a:xfrm>
          <a:prstGeom prst="rect">
            <a:avLst/>
          </a:prstGeom>
        </p:spPr>
      </p:pic>
      <p:sp>
        <p:nvSpPr>
          <p:cNvPr id="16" name="Rectangle 6">
            <a:extLst>
              <a:ext uri="{FF2B5EF4-FFF2-40B4-BE49-F238E27FC236}">
                <a16:creationId xmlns:a16="http://schemas.microsoft.com/office/drawing/2014/main" id="{001928A5-13A8-4372-8A77-BCAAE5553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4188" y="5840345"/>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6586415" y="723153"/>
            <a:ext cx="4555782" cy="5392482"/>
          </a:xfrm>
        </p:spPr>
        <p:txBody>
          <a:bodyPr vert="horz" lIns="91440" tIns="45720" rIns="91440" bIns="45720" rtlCol="0" anchor="ctr">
            <a:normAutofit/>
          </a:bodyPr>
          <a:lstStyle/>
          <a:p>
            <a:endParaRPr lang="en-US" sz="2000" dirty="0"/>
          </a:p>
          <a:p>
            <a:r>
              <a:rPr lang="en-US" dirty="0"/>
              <a:t>Severity of alar ligament injury, head position at time of impact, Neck Disability Index (NDI) scores and reproduction of pain and excessive mobility with manual examination. (9, 10)</a:t>
            </a:r>
          </a:p>
          <a:p>
            <a:r>
              <a:rPr lang="en-US" dirty="0"/>
              <a:t>Sharp Purser Maneuver test for upper cervical spine instability.</a:t>
            </a:r>
          </a:p>
        </p:txBody>
      </p:sp>
    </p:spTree>
    <p:extLst>
      <p:ext uri="{BB962C8B-B14F-4D97-AF65-F5344CB8AC3E}">
        <p14:creationId xmlns:p14="http://schemas.microsoft.com/office/powerpoint/2010/main" val="26106797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68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529551" y="643467"/>
            <a:ext cx="9132897" cy="5571066"/>
          </a:xfrm>
          <a:prstGeom prst="rect">
            <a:avLst/>
          </a:prstGeom>
        </p:spPr>
      </p:pic>
    </p:spTree>
    <p:extLst>
      <p:ext uri="{BB962C8B-B14F-4D97-AF65-F5344CB8AC3E}">
        <p14:creationId xmlns:p14="http://schemas.microsoft.com/office/powerpoint/2010/main" val="22992133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48929" y="629266"/>
            <a:ext cx="3505495" cy="1622321"/>
          </a:xfrm>
        </p:spPr>
        <p:txBody>
          <a:bodyPr vert="horz" lIns="91440" tIns="45720" rIns="91440" bIns="45720" rtlCol="0" anchor="ctr">
            <a:normAutofit/>
          </a:bodyPr>
          <a:lstStyle/>
          <a:p>
            <a:r>
              <a:rPr lang="en-US" sz="2400" kern="1200">
                <a:solidFill>
                  <a:schemeClr val="tx1"/>
                </a:solidFill>
                <a:latin typeface="+mj-lt"/>
                <a:ea typeface="+mj-ea"/>
                <a:cs typeface="+mj-cs"/>
              </a:rPr>
              <a:t>Sensorimotor Dysfunction and Whiplash Injury: Clinical Implications and Prognosis </a:t>
            </a:r>
          </a:p>
        </p:txBody>
      </p:sp>
      <p:sp>
        <p:nvSpPr>
          <p:cNvPr id="6" name="Content Placeholder 5"/>
          <p:cNvSpPr>
            <a:spLocks noGrp="1"/>
          </p:cNvSpPr>
          <p:nvPr>
            <p:ph sz="half" idx="1"/>
          </p:nvPr>
        </p:nvSpPr>
        <p:spPr>
          <a:xfrm>
            <a:off x="648931" y="2438400"/>
            <a:ext cx="3505494" cy="3785419"/>
          </a:xfrm>
        </p:spPr>
        <p:txBody>
          <a:bodyPr vert="horz" lIns="91440" tIns="45720" rIns="91440" bIns="45720" rtlCol="0">
            <a:normAutofit/>
          </a:bodyPr>
          <a:lstStyle/>
          <a:p>
            <a:r>
              <a:rPr lang="en-US" sz="2400" dirty="0"/>
              <a:t>Kinesthetic deficits (joint position error)</a:t>
            </a:r>
          </a:p>
          <a:p>
            <a:r>
              <a:rPr lang="en-US" sz="2400" dirty="0"/>
              <a:t>Cervical muscle recruitment patterns</a:t>
            </a:r>
          </a:p>
          <a:p>
            <a:r>
              <a:rPr lang="en-US" sz="2400" dirty="0"/>
              <a:t>Altered activity in upper trapezius muscle</a:t>
            </a:r>
          </a:p>
          <a:p>
            <a:r>
              <a:rPr lang="en-US" sz="2400" dirty="0"/>
              <a:t>Poor control of balance</a:t>
            </a:r>
          </a:p>
          <a:p>
            <a:r>
              <a:rPr lang="en-US" sz="2400" dirty="0"/>
              <a:t>Impaired eye movement (14-18)</a:t>
            </a:r>
          </a:p>
        </p:txBody>
      </p:sp>
      <p:sp>
        <p:nvSpPr>
          <p:cNvPr id="19" name="Rectangle 12">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05862" y="816492"/>
            <a:ext cx="6019331" cy="5221769"/>
          </a:xfrm>
          <a:prstGeom prst="rect">
            <a:avLst/>
          </a:prstGeom>
          <a:effectLst/>
        </p:spPr>
      </p:pic>
    </p:spTree>
    <p:extLst>
      <p:ext uri="{BB962C8B-B14F-4D97-AF65-F5344CB8AC3E}">
        <p14:creationId xmlns:p14="http://schemas.microsoft.com/office/powerpoint/2010/main" val="3835799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537B233-9CDD-4A90-AABB-A8963DEE4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p:cNvSpPr>
            <a:spLocks noGrp="1"/>
          </p:cNvSpPr>
          <p:nvPr>
            <p:ph type="title"/>
          </p:nvPr>
        </p:nvSpPr>
        <p:spPr>
          <a:xfrm>
            <a:off x="841248" y="818457"/>
            <a:ext cx="3322317" cy="2975876"/>
          </a:xfrm>
        </p:spPr>
        <p:txBody>
          <a:bodyPr vert="horz" lIns="91440" tIns="45720" rIns="91440" bIns="45720" rtlCol="0" anchor="b">
            <a:normAutofit/>
          </a:bodyPr>
          <a:lstStyle/>
          <a:p>
            <a:r>
              <a:rPr lang="en-US" sz="4100" kern="1200">
                <a:solidFill>
                  <a:schemeClr val="tx1"/>
                </a:solidFill>
                <a:latin typeface="+mj-lt"/>
                <a:ea typeface="+mj-ea"/>
                <a:cs typeface="+mj-cs"/>
              </a:rPr>
              <a:t>How Do You Determine the Prognosis With a Whiplash Type Injury?</a:t>
            </a:r>
          </a:p>
        </p:txBody>
      </p:sp>
      <p:cxnSp>
        <p:nvCxnSpPr>
          <p:cNvPr id="13" name="Straight Connector 12">
            <a:extLst>
              <a:ext uri="{FF2B5EF4-FFF2-40B4-BE49-F238E27FC236}">
                <a16:creationId xmlns:a16="http://schemas.microsoft.com/office/drawing/2014/main" id="{040575EE-C594-4566-BC00-663004E52A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63566"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43972" y="566916"/>
            <a:ext cx="5437959" cy="5724168"/>
          </a:xfrm>
          <a:prstGeom prst="rect">
            <a:avLst/>
          </a:prstGeom>
        </p:spPr>
      </p:pic>
    </p:spTree>
    <p:extLst>
      <p:ext uri="{BB962C8B-B14F-4D97-AF65-F5344CB8AC3E}">
        <p14:creationId xmlns:p14="http://schemas.microsoft.com/office/powerpoint/2010/main" val="3926667018"/>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77456" y="965199"/>
            <a:ext cx="2344032" cy="4927602"/>
          </a:xfrm>
          <a:prstGeom prst="rect">
            <a:avLst/>
          </a:prstGeom>
        </p:spPr>
      </p:pic>
      <p:sp>
        <p:nvSpPr>
          <p:cNvPr id="12" name="Freeform: Shape 11">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le 1"/>
          <p:cNvSpPr>
            <a:spLocks noGrp="1"/>
          </p:cNvSpPr>
          <p:nvPr>
            <p:ph type="title"/>
          </p:nvPr>
        </p:nvSpPr>
        <p:spPr>
          <a:xfrm>
            <a:off x="5759354" y="457201"/>
            <a:ext cx="5337270" cy="1835911"/>
          </a:xfrm>
        </p:spPr>
        <p:txBody>
          <a:bodyPr vert="horz" lIns="91440" tIns="45720" rIns="91440" bIns="45720" rtlCol="0" anchor="b">
            <a:normAutofit/>
          </a:bodyPr>
          <a:lstStyle/>
          <a:p>
            <a:r>
              <a:rPr lang="en-US" sz="3800" kern="1200">
                <a:solidFill>
                  <a:srgbClr val="FFFFFF"/>
                </a:solidFill>
                <a:latin typeface="+mj-lt"/>
                <a:ea typeface="+mj-ea"/>
                <a:cs typeface="+mj-cs"/>
              </a:rPr>
              <a:t>Sensorimotor Dysfunction and Chronic Whiplash Associated Disorders</a:t>
            </a:r>
          </a:p>
        </p:txBody>
      </p:sp>
      <p:sp>
        <p:nvSpPr>
          <p:cNvPr id="14"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sz="half" idx="2"/>
          </p:nvPr>
        </p:nvSpPr>
        <p:spPr>
          <a:xfrm>
            <a:off x="5759354" y="2798064"/>
            <a:ext cx="5461095" cy="3417611"/>
          </a:xfrm>
        </p:spPr>
        <p:txBody>
          <a:bodyPr vert="horz" lIns="91440" tIns="45720" rIns="91440" bIns="45720" rtlCol="0" anchor="t">
            <a:normAutofit fontScale="92500" lnSpcReduction="20000"/>
          </a:bodyPr>
          <a:lstStyle/>
          <a:p>
            <a:pPr marL="0"/>
            <a:endParaRPr lang="en-US" sz="1700" dirty="0">
              <a:solidFill>
                <a:srgbClr val="FFFFFF"/>
              </a:solidFill>
            </a:endParaRPr>
          </a:p>
          <a:p>
            <a:pPr lvl="1"/>
            <a:r>
              <a:rPr lang="en-US" sz="2600" dirty="0">
                <a:solidFill>
                  <a:srgbClr val="FFFFFF"/>
                </a:solidFill>
              </a:rPr>
              <a:t>Loss of balance and disturbed neck-influenced  eye movements with chronic WAD</a:t>
            </a:r>
          </a:p>
          <a:p>
            <a:pPr lvl="1"/>
            <a:r>
              <a:rPr lang="en-US" sz="2600" dirty="0">
                <a:solidFill>
                  <a:srgbClr val="FFFFFF"/>
                </a:solidFill>
              </a:rPr>
              <a:t>Greater joint repositioning errors with chronic WAD and acute with more severe pain and disability</a:t>
            </a:r>
          </a:p>
          <a:p>
            <a:pPr lvl="1"/>
            <a:endParaRPr lang="en-US" sz="1700" dirty="0">
              <a:solidFill>
                <a:srgbClr val="FFFFFF"/>
              </a:solidFill>
            </a:endParaRPr>
          </a:p>
          <a:p>
            <a:pPr marL="457200" lvl="1"/>
            <a:endParaRPr lang="en-US" sz="1700" dirty="0">
              <a:solidFill>
                <a:srgbClr val="FFFFFF"/>
              </a:solidFill>
            </a:endParaRPr>
          </a:p>
          <a:p>
            <a:pPr lvl="1"/>
            <a:endParaRPr lang="en-US" sz="1700" dirty="0">
              <a:solidFill>
                <a:srgbClr val="FFFFFF"/>
              </a:solidFill>
            </a:endParaRPr>
          </a:p>
          <a:p>
            <a:pPr lvl="1"/>
            <a:r>
              <a:rPr lang="en-US" sz="1700" dirty="0">
                <a:solidFill>
                  <a:srgbClr val="FFFFFF"/>
                </a:solidFill>
              </a:rPr>
              <a:t>Elliott JM, et al. Characterizations of Acute and Chronic Whiplash-Associated Disorders. JOSPT, May 2009; Vol 39:5:312-323.</a:t>
            </a:r>
          </a:p>
          <a:p>
            <a:pPr lvl="1"/>
            <a:endParaRPr lang="en-US" sz="1700" dirty="0">
              <a:solidFill>
                <a:srgbClr val="FFFFFF"/>
              </a:solidFill>
            </a:endParaRPr>
          </a:p>
        </p:txBody>
      </p:sp>
    </p:spTree>
    <p:extLst>
      <p:ext uri="{BB962C8B-B14F-4D97-AF65-F5344CB8AC3E}">
        <p14:creationId xmlns:p14="http://schemas.microsoft.com/office/powerpoint/2010/main" val="31673045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325369"/>
            <a:ext cx="4368602" cy="1956841"/>
          </a:xfrm>
        </p:spPr>
        <p:txBody>
          <a:bodyPr vert="horz" lIns="91440" tIns="45720" rIns="91440" bIns="45720" rtlCol="0" anchor="b">
            <a:normAutofit/>
          </a:bodyPr>
          <a:lstStyle/>
          <a:p>
            <a:r>
              <a:rPr lang="en-US" sz="3800"/>
              <a:t>Testing for Joint Positioning Error and Kinesthetic deficits </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p:cNvSpPr>
            <a:spLocks noGrp="1"/>
          </p:cNvSpPr>
          <p:nvPr>
            <p:ph type="body" sz="half" idx="2"/>
          </p:nvPr>
        </p:nvSpPr>
        <p:spPr>
          <a:xfrm>
            <a:off x="640080" y="2872899"/>
            <a:ext cx="4243589" cy="3320668"/>
          </a:xfrm>
        </p:spPr>
        <p:txBody>
          <a:bodyPr vert="horz" lIns="91440" tIns="45720" rIns="91440" bIns="45720" rtlCol="0">
            <a:normAutofit fontScale="77500" lnSpcReduction="20000"/>
          </a:bodyPr>
          <a:lstStyle/>
          <a:p>
            <a:pPr indent="-228600">
              <a:buFont typeface="Arial" panose="020B0604020202020204" pitchFamily="34" charset="0"/>
              <a:buChar char="•"/>
            </a:pPr>
            <a:endParaRPr lang="en-US" sz="1000" dirty="0"/>
          </a:p>
          <a:p>
            <a:pPr indent="-228600">
              <a:buFont typeface="Arial" panose="020B0604020202020204" pitchFamily="34" charset="0"/>
              <a:buChar char="•"/>
            </a:pPr>
            <a:endParaRPr lang="en-US" sz="1000" dirty="0"/>
          </a:p>
          <a:p>
            <a:pPr indent="-228600">
              <a:buFont typeface="Arial" panose="020B0604020202020204" pitchFamily="34" charset="0"/>
              <a:buChar char="•"/>
            </a:pPr>
            <a:endParaRPr lang="en-US" sz="1000" dirty="0"/>
          </a:p>
          <a:p>
            <a:pPr indent="-228600">
              <a:buFont typeface="Arial" panose="020B0604020202020204" pitchFamily="34" charset="0"/>
              <a:buChar char="•"/>
            </a:pPr>
            <a:endParaRPr lang="en-US" sz="2800" dirty="0"/>
          </a:p>
          <a:p>
            <a:pPr indent="-228600">
              <a:buFont typeface="Arial" panose="020B0604020202020204" pitchFamily="34" charset="0"/>
              <a:buChar char="•"/>
            </a:pPr>
            <a:r>
              <a:rPr lang="en-US" sz="2800" dirty="0"/>
              <a:t>Target distance is 90 CM</a:t>
            </a:r>
          </a:p>
          <a:p>
            <a:pPr indent="-228600">
              <a:buFont typeface="Arial" panose="020B0604020202020204" pitchFamily="34" charset="0"/>
              <a:buChar char="•"/>
            </a:pPr>
            <a:r>
              <a:rPr lang="en-US" sz="2800" dirty="0"/>
              <a:t>Beyond the yellow area is a significant error. (19)</a:t>
            </a:r>
          </a:p>
          <a:p>
            <a:pPr indent="-228600">
              <a:buFont typeface="Arial" panose="020B0604020202020204" pitchFamily="34" charset="0"/>
              <a:buChar char="•"/>
            </a:pPr>
            <a:endParaRPr lang="en-US" sz="1000" dirty="0"/>
          </a:p>
          <a:p>
            <a:pPr indent="-228600">
              <a:buFont typeface="Arial" panose="020B0604020202020204" pitchFamily="34" charset="0"/>
              <a:buChar char="•"/>
            </a:pPr>
            <a:endParaRPr lang="en-US" sz="1000" dirty="0"/>
          </a:p>
          <a:p>
            <a:pPr indent="-228600">
              <a:buFont typeface="Arial" panose="020B0604020202020204" pitchFamily="34" charset="0"/>
              <a:buChar char="•"/>
            </a:pPr>
            <a:endParaRPr lang="en-US" sz="1000" dirty="0"/>
          </a:p>
          <a:p>
            <a:pPr indent="-228600">
              <a:buFont typeface="Arial" panose="020B0604020202020204" pitchFamily="34" charset="0"/>
              <a:buChar char="•"/>
            </a:pPr>
            <a:endParaRPr lang="en-US" sz="1000" dirty="0"/>
          </a:p>
          <a:p>
            <a:pPr indent="-228600">
              <a:buFont typeface="Arial" panose="020B0604020202020204" pitchFamily="34" charset="0"/>
              <a:buChar char="•"/>
            </a:pPr>
            <a:r>
              <a:rPr lang="en-US" sz="1300" dirty="0" err="1"/>
              <a:t>Treleaven</a:t>
            </a:r>
            <a:r>
              <a:rPr lang="en-US" sz="1300" dirty="0"/>
              <a:t> J, Jull G, Sterling M. Dizziness and unsteadiness following whiplash injury: characteristic features and relationship with cervical joint position error</a:t>
            </a:r>
            <a:r>
              <a:rPr lang="en-US" sz="1300" b="1" dirty="0"/>
              <a:t>. </a:t>
            </a:r>
            <a:r>
              <a:rPr lang="en-US" sz="1300" dirty="0"/>
              <a:t>J Rehabil Med. 2003 Jan;35(1):36--‐43.</a:t>
            </a:r>
          </a:p>
          <a:p>
            <a:pPr indent="-228600">
              <a:buFont typeface="Arial" panose="020B0604020202020204" pitchFamily="34" charset="0"/>
              <a:buChar char="•"/>
            </a:pPr>
            <a:endParaRPr lang="en-US" sz="1000" dirty="0"/>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12929" r="1270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8647782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8929" y="629266"/>
            <a:ext cx="4944152" cy="1622321"/>
          </a:xfrm>
        </p:spPr>
        <p:txBody>
          <a:bodyPr vert="horz" lIns="91440" tIns="45720" rIns="91440" bIns="45720" rtlCol="0" anchor="ctr">
            <a:normAutofit/>
          </a:bodyPr>
          <a:lstStyle/>
          <a:p>
            <a:r>
              <a:rPr lang="en-US" sz="4400" kern="1200">
                <a:solidFill>
                  <a:schemeClr val="tx1"/>
                </a:solidFill>
                <a:latin typeface="+mj-lt"/>
                <a:ea typeface="+mj-ea"/>
                <a:cs typeface="+mj-cs"/>
              </a:rPr>
              <a:t>Oculomotor Control</a:t>
            </a:r>
          </a:p>
        </p:txBody>
      </p:sp>
      <p:sp>
        <p:nvSpPr>
          <p:cNvPr id="4" name="Text Placeholder 3"/>
          <p:cNvSpPr>
            <a:spLocks noGrp="1"/>
          </p:cNvSpPr>
          <p:nvPr>
            <p:ph type="body" sz="half" idx="2"/>
          </p:nvPr>
        </p:nvSpPr>
        <p:spPr>
          <a:xfrm>
            <a:off x="648930" y="2438400"/>
            <a:ext cx="4944151" cy="3785419"/>
          </a:xfrm>
        </p:spPr>
        <p:txBody>
          <a:bodyPr vert="horz" lIns="91440" tIns="45720" rIns="91440" bIns="45720" rtlCol="0">
            <a:normAutofit/>
          </a:bodyPr>
          <a:lstStyle/>
          <a:p>
            <a:pPr indent="-228600">
              <a:buFont typeface="Arial" panose="020B0604020202020204" pitchFamily="34" charset="0"/>
              <a:buChar char="•"/>
            </a:pPr>
            <a:r>
              <a:rPr lang="en-US" sz="2400" dirty="0">
                <a:effectLst/>
              </a:rPr>
              <a:t>The assessment of smooth pursuit and gaze stability is an important part of the assessment of sensorimotor impairment following whiplash injury.</a:t>
            </a:r>
          </a:p>
          <a:p>
            <a:endParaRPr lang="en-US" sz="2400" dirty="0"/>
          </a:p>
          <a:p>
            <a:pPr indent="-228600">
              <a:buFont typeface="Arial" panose="020B0604020202020204" pitchFamily="34" charset="0"/>
              <a:buChar char="•"/>
            </a:pPr>
            <a:endParaRPr lang="en-US" sz="2400" dirty="0"/>
          </a:p>
        </p:txBody>
      </p:sp>
      <p:sp>
        <p:nvSpPr>
          <p:cNvPr id="14" name="Rectangle 13">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557784"/>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04709" y="2079123"/>
            <a:ext cx="4475531" cy="2696507"/>
          </a:xfrm>
          <a:prstGeom prst="rect">
            <a:avLst/>
          </a:prstGeom>
          <a:effectLst/>
        </p:spPr>
      </p:pic>
    </p:spTree>
    <p:extLst>
      <p:ext uri="{BB962C8B-B14F-4D97-AF65-F5344CB8AC3E}">
        <p14:creationId xmlns:p14="http://schemas.microsoft.com/office/powerpoint/2010/main" val="8958666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325369"/>
            <a:ext cx="4368602" cy="1956841"/>
          </a:xfrm>
        </p:spPr>
        <p:txBody>
          <a:bodyPr vert="horz" lIns="91440" tIns="45720" rIns="91440" bIns="45720" rtlCol="0" anchor="b">
            <a:normAutofit/>
          </a:bodyPr>
          <a:lstStyle/>
          <a:p>
            <a:r>
              <a:rPr lang="en-US" sz="5400"/>
              <a:t>Gaze Stability Testing</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640080" y="2872899"/>
            <a:ext cx="4243589" cy="3320668"/>
          </a:xfrm>
        </p:spPr>
        <p:txBody>
          <a:bodyPr vert="horz" lIns="91440" tIns="45720" rIns="91440" bIns="45720" rtlCol="0">
            <a:normAutofit fontScale="92500" lnSpcReduction="10000"/>
          </a:bodyPr>
          <a:lstStyle/>
          <a:p>
            <a:r>
              <a:rPr lang="en-US" sz="2400" dirty="0">
                <a:effectLst/>
              </a:rPr>
              <a:t>Ask patient to look at an object roughly arm’s-length from their face and to slowly flex and extend their head and neck or gently rotate their head and neck whilst keeping their eyes still. </a:t>
            </a:r>
          </a:p>
          <a:p>
            <a:r>
              <a:rPr lang="en-US" sz="2400" dirty="0">
                <a:effectLst/>
              </a:rPr>
              <a:t>Reproduction of symptoms or difficulty performing the test suggests sensorimotor impairment</a:t>
            </a:r>
            <a:r>
              <a:rPr lang="en-US" sz="2000" dirty="0">
                <a:effectLst/>
              </a:rPr>
              <a:t>.</a:t>
            </a:r>
            <a:endParaRPr lang="en-US" sz="2000" dirty="0"/>
          </a:p>
        </p:txBody>
      </p:sp>
      <p:pic>
        <p:nvPicPr>
          <p:cNvPr id="5" name="Content Placeholder 4"/>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2220" r="255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9404216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639520"/>
            <a:ext cx="3429000" cy="1719072"/>
          </a:xfrm>
        </p:spPr>
        <p:txBody>
          <a:bodyPr vert="horz" lIns="91440" tIns="45720" rIns="91440" bIns="45720" rtlCol="0" anchor="b">
            <a:normAutofit/>
          </a:bodyPr>
          <a:lstStyle/>
          <a:p>
            <a:r>
              <a:rPr lang="en-US" sz="4200" kern="1200">
                <a:solidFill>
                  <a:schemeClr val="tx1"/>
                </a:solidFill>
                <a:latin typeface="+mj-lt"/>
                <a:ea typeface="+mj-ea"/>
                <a:cs typeface="+mj-cs"/>
              </a:rPr>
              <a:t>Sensorimotor Ocular Testing</a:t>
            </a:r>
          </a:p>
        </p:txBody>
      </p:sp>
      <p:sp>
        <p:nvSpPr>
          <p:cNvPr id="1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1013491" y="2786214"/>
            <a:ext cx="3429000" cy="3410712"/>
          </a:xfrm>
        </p:spPr>
        <p:txBody>
          <a:bodyPr vert="horz" lIns="91440" tIns="45720" rIns="91440" bIns="45720" rtlCol="0" anchor="t">
            <a:normAutofit/>
          </a:bodyPr>
          <a:lstStyle/>
          <a:p>
            <a:endParaRPr lang="en-US" sz="2200" dirty="0"/>
          </a:p>
          <a:p>
            <a:endParaRPr lang="en-US" sz="2200" dirty="0"/>
          </a:p>
          <a:p>
            <a:r>
              <a:rPr lang="en-US" sz="2400" dirty="0"/>
              <a:t>Reproduction of dizziness or pain, increased effort or difficulty performing the test all suggest sensorimotor impairment.</a:t>
            </a:r>
          </a:p>
          <a:p>
            <a:endParaRPr lang="en-US" sz="2200"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916854" y="640080"/>
            <a:ext cx="4378604" cy="5577840"/>
          </a:xfrm>
          <a:prstGeom prst="rect">
            <a:avLst/>
          </a:prstGeom>
        </p:spPr>
      </p:pic>
    </p:spTree>
    <p:extLst>
      <p:ext uri="{BB962C8B-B14F-4D97-AF65-F5344CB8AC3E}">
        <p14:creationId xmlns:p14="http://schemas.microsoft.com/office/powerpoint/2010/main" val="15628847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639520"/>
            <a:ext cx="3429000" cy="1719072"/>
          </a:xfrm>
        </p:spPr>
        <p:txBody>
          <a:bodyPr vert="horz" lIns="91440" tIns="45720" rIns="91440" bIns="45720" rtlCol="0" anchor="b">
            <a:normAutofit/>
          </a:bodyPr>
          <a:lstStyle/>
          <a:p>
            <a:r>
              <a:rPr lang="en-US" sz="4600" kern="1200">
                <a:solidFill>
                  <a:schemeClr val="tx1"/>
                </a:solidFill>
                <a:latin typeface="+mj-lt"/>
                <a:ea typeface="+mj-ea"/>
                <a:cs typeface="+mj-cs"/>
              </a:rPr>
              <a:t>Sensorimotor Dysfunction</a:t>
            </a:r>
          </a:p>
        </p:txBody>
      </p:sp>
      <p:sp>
        <p:nvSpPr>
          <p:cNvPr id="1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630936" y="2807208"/>
            <a:ext cx="3429000" cy="3410712"/>
          </a:xfrm>
        </p:spPr>
        <p:txBody>
          <a:bodyPr vert="horz" lIns="91440" tIns="45720" rIns="91440" bIns="45720" rtlCol="0" anchor="t">
            <a:normAutofit/>
          </a:bodyPr>
          <a:lstStyle/>
          <a:p>
            <a:r>
              <a:rPr lang="en-US" sz="2000"/>
              <a:t>Disturbance in Cervicobrachial Muscle Activation</a:t>
            </a:r>
          </a:p>
          <a:p>
            <a:pPr lvl="1"/>
            <a:r>
              <a:rPr lang="en-US" sz="2000"/>
              <a:t>Active cervical ROM restrictions</a:t>
            </a:r>
          </a:p>
          <a:p>
            <a:pPr lvl="1"/>
            <a:r>
              <a:rPr lang="en-US" sz="2000"/>
              <a:t>Short and long-term deficits</a:t>
            </a:r>
          </a:p>
          <a:p>
            <a:pPr lvl="1"/>
            <a:r>
              <a:rPr lang="en-US" sz="2000"/>
              <a:t>Altered patterns of muscle recruitment in cervical spine and shoulder girdle (11, 12)</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519433" y="640080"/>
            <a:ext cx="5173446" cy="5577840"/>
          </a:xfrm>
          <a:prstGeom prst="rect">
            <a:avLst/>
          </a:prstGeom>
        </p:spPr>
      </p:pic>
    </p:spTree>
    <p:extLst>
      <p:ext uri="{BB962C8B-B14F-4D97-AF65-F5344CB8AC3E}">
        <p14:creationId xmlns:p14="http://schemas.microsoft.com/office/powerpoint/2010/main" val="16043322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639520"/>
            <a:ext cx="3429000" cy="1719072"/>
          </a:xfrm>
        </p:spPr>
        <p:txBody>
          <a:bodyPr vert="horz" lIns="91440" tIns="45720" rIns="91440" bIns="45720" rtlCol="0" anchor="b">
            <a:normAutofit/>
          </a:bodyPr>
          <a:lstStyle/>
          <a:p>
            <a:r>
              <a:rPr lang="en-US" sz="3000" kern="1200">
                <a:solidFill>
                  <a:schemeClr val="tx1"/>
                </a:solidFill>
                <a:latin typeface="+mj-lt"/>
                <a:ea typeface="+mj-ea"/>
                <a:cs typeface="+mj-cs"/>
              </a:rPr>
              <a:t>Cervical muscle recruitment patterns</a:t>
            </a:r>
            <a:br>
              <a:rPr lang="en-US" sz="3000" kern="1200">
                <a:solidFill>
                  <a:schemeClr val="tx1"/>
                </a:solidFill>
                <a:latin typeface="+mj-lt"/>
                <a:ea typeface="+mj-ea"/>
                <a:cs typeface="+mj-cs"/>
              </a:rPr>
            </a:br>
            <a:endParaRPr lang="en-US" sz="3000" kern="1200">
              <a:solidFill>
                <a:schemeClr val="tx1"/>
              </a:solidFill>
              <a:latin typeface="+mj-lt"/>
              <a:ea typeface="+mj-ea"/>
              <a:cs typeface="+mj-cs"/>
            </a:endParaRPr>
          </a:p>
        </p:txBody>
      </p:sp>
      <p:sp>
        <p:nvSpPr>
          <p:cNvPr id="1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630936" y="2807208"/>
            <a:ext cx="3429000" cy="3410712"/>
          </a:xfrm>
        </p:spPr>
        <p:txBody>
          <a:bodyPr vert="horz" lIns="91440" tIns="45720" rIns="91440" bIns="45720" rtlCol="0" anchor="t">
            <a:normAutofit/>
          </a:bodyPr>
          <a:lstStyle/>
          <a:p>
            <a:r>
              <a:rPr lang="en-US" sz="2000"/>
              <a:t>Cranio-cervical flexion test attempts to determine the strength/weakness of the deep flexor muscles of the cervical spine (Longus capitis and colli)</a:t>
            </a:r>
          </a:p>
          <a:p>
            <a:r>
              <a:rPr lang="en-US" sz="2000"/>
              <a:t>Eliminating the influence of the superficial neck flexors (Sternocleidomastoideus and anterior scalene)</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54296" y="840104"/>
            <a:ext cx="6903720" cy="5177791"/>
          </a:xfrm>
          <a:prstGeom prst="rect">
            <a:avLst/>
          </a:prstGeom>
        </p:spPr>
      </p:pic>
    </p:spTree>
    <p:extLst>
      <p:ext uri="{BB962C8B-B14F-4D97-AF65-F5344CB8AC3E}">
        <p14:creationId xmlns:p14="http://schemas.microsoft.com/office/powerpoint/2010/main" val="15629640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639520"/>
            <a:ext cx="3429000" cy="1719072"/>
          </a:xfrm>
        </p:spPr>
        <p:txBody>
          <a:bodyPr vert="horz" lIns="91440" tIns="45720" rIns="91440" bIns="45720" rtlCol="0" anchor="b">
            <a:normAutofit/>
          </a:bodyPr>
          <a:lstStyle/>
          <a:p>
            <a:r>
              <a:rPr lang="en-US" sz="3400" b="1" kern="1200">
                <a:solidFill>
                  <a:schemeClr val="tx1"/>
                </a:solidFill>
                <a:latin typeface="+mj-lt"/>
                <a:ea typeface="+mj-ea"/>
                <a:cs typeface="+mj-cs"/>
              </a:rPr>
              <a:t>Early Sensory Findings after Whiplash Injuries</a:t>
            </a:r>
          </a:p>
        </p:txBody>
      </p:sp>
      <p:sp>
        <p:nvSpPr>
          <p:cNvPr id="1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630936" y="2807208"/>
            <a:ext cx="3429000" cy="3410712"/>
          </a:xfrm>
        </p:spPr>
        <p:txBody>
          <a:bodyPr vert="horz" lIns="91440" tIns="45720" rIns="91440" bIns="45720" rtlCol="0" anchor="t">
            <a:normAutofit fontScale="92500" lnSpcReduction="20000"/>
          </a:bodyPr>
          <a:lstStyle/>
          <a:p>
            <a:pPr lvl="1"/>
            <a:r>
              <a:rPr lang="en-US" dirty="0"/>
              <a:t>Brachial plexus provocation test</a:t>
            </a:r>
          </a:p>
          <a:p>
            <a:pPr lvl="1"/>
            <a:r>
              <a:rPr lang="en-US" dirty="0"/>
              <a:t>Pressure pain thresholds </a:t>
            </a:r>
          </a:p>
          <a:p>
            <a:pPr lvl="1"/>
            <a:r>
              <a:rPr lang="en-US" dirty="0"/>
              <a:t>Thermal pain thresholds</a:t>
            </a:r>
          </a:p>
          <a:p>
            <a:pPr lvl="1"/>
            <a:r>
              <a:rPr lang="en-US" dirty="0"/>
              <a:t>Sympathetic vasoconstrictor reflex</a:t>
            </a:r>
          </a:p>
          <a:p>
            <a:pPr lvl="1"/>
            <a:r>
              <a:rPr lang="en-US" dirty="0"/>
              <a:t>Neck disability index (10)</a:t>
            </a:r>
          </a:p>
          <a:p>
            <a:pPr lvl="1"/>
            <a:endParaRPr lang="en-US" sz="1500" dirty="0"/>
          </a:p>
          <a:p>
            <a:pPr marL="457200" lvl="1"/>
            <a:r>
              <a:rPr lang="en-US" sz="1200" dirty="0"/>
              <a:t>Sterling M, et al. Sensory hypersensitivity occurs soon after whiplash injury and is associated with poor recovery.  Pain 104 (2003) 509-517</a:t>
            </a:r>
            <a:r>
              <a:rPr lang="en-US" sz="1200" b="1" dirty="0"/>
              <a:t>. (20)</a:t>
            </a:r>
          </a:p>
          <a:p>
            <a:pPr lvl="1"/>
            <a:endParaRPr lang="en-US" sz="1500" dirty="0"/>
          </a:p>
          <a:p>
            <a:pPr lvl="1"/>
            <a:endParaRPr lang="en-US" sz="1500" dirty="0"/>
          </a:p>
          <a:p>
            <a:pPr marL="457200" lvl="1"/>
            <a:endParaRPr lang="en-US" sz="1500" dirty="0"/>
          </a:p>
          <a:p>
            <a:pPr lvl="1"/>
            <a:endParaRPr lang="en-US" sz="1500"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853771" y="640080"/>
            <a:ext cx="6504769" cy="5577840"/>
          </a:xfrm>
          <a:prstGeom prst="rect">
            <a:avLst/>
          </a:prstGeom>
        </p:spPr>
      </p:pic>
    </p:spTree>
    <p:extLst>
      <p:ext uri="{BB962C8B-B14F-4D97-AF65-F5344CB8AC3E}">
        <p14:creationId xmlns:p14="http://schemas.microsoft.com/office/powerpoint/2010/main" val="1669670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64988" y="1187661"/>
            <a:ext cx="3368969" cy="4482677"/>
          </a:xfrm>
          <a:prstGeom prst="rect">
            <a:avLst/>
          </a:prstGeom>
        </p:spPr>
      </p:pic>
      <p:sp>
        <p:nvSpPr>
          <p:cNvPr id="12" name="Freeform: Shape 11">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le 1"/>
          <p:cNvSpPr>
            <a:spLocks noGrp="1"/>
          </p:cNvSpPr>
          <p:nvPr>
            <p:ph type="title"/>
          </p:nvPr>
        </p:nvSpPr>
        <p:spPr>
          <a:xfrm>
            <a:off x="5759354" y="457201"/>
            <a:ext cx="5337270" cy="1835911"/>
          </a:xfrm>
        </p:spPr>
        <p:txBody>
          <a:bodyPr vert="horz" lIns="91440" tIns="45720" rIns="91440" bIns="45720" rtlCol="0" anchor="b">
            <a:normAutofit/>
          </a:bodyPr>
          <a:lstStyle/>
          <a:p>
            <a:r>
              <a:rPr lang="en-US" sz="4200" b="1" kern="1200">
                <a:solidFill>
                  <a:srgbClr val="FFFFFF"/>
                </a:solidFill>
                <a:latin typeface="+mj-lt"/>
                <a:ea typeface="+mj-ea"/>
                <a:cs typeface="+mj-cs"/>
              </a:rPr>
              <a:t>Late Sensory Findings and Chronic Whiplash Syndrome</a:t>
            </a:r>
            <a:endParaRPr lang="en-US" sz="4200" kern="1200">
              <a:solidFill>
                <a:srgbClr val="FFFFFF"/>
              </a:solidFill>
              <a:latin typeface="+mj-lt"/>
              <a:ea typeface="+mj-ea"/>
              <a:cs typeface="+mj-cs"/>
            </a:endParaRPr>
          </a:p>
        </p:txBody>
      </p:sp>
      <p:sp>
        <p:nvSpPr>
          <p:cNvPr id="14"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sz="half" idx="2"/>
          </p:nvPr>
        </p:nvSpPr>
        <p:spPr>
          <a:xfrm>
            <a:off x="5759354" y="2798064"/>
            <a:ext cx="5461095" cy="3417611"/>
          </a:xfrm>
        </p:spPr>
        <p:txBody>
          <a:bodyPr vert="horz" lIns="91440" tIns="45720" rIns="91440" bIns="45720" rtlCol="0" anchor="t">
            <a:normAutofit fontScale="92500" lnSpcReduction="10000"/>
          </a:bodyPr>
          <a:lstStyle/>
          <a:p>
            <a:r>
              <a:rPr lang="en-US" sz="2400" dirty="0">
                <a:solidFill>
                  <a:srgbClr val="FFFFFF"/>
                </a:solidFill>
              </a:rPr>
              <a:t>Muscular hyperalgesia </a:t>
            </a:r>
          </a:p>
          <a:p>
            <a:r>
              <a:rPr lang="en-US" sz="2400" dirty="0">
                <a:solidFill>
                  <a:srgbClr val="FFFFFF"/>
                </a:solidFill>
              </a:rPr>
              <a:t>Large referred pain areas</a:t>
            </a:r>
          </a:p>
          <a:p>
            <a:r>
              <a:rPr lang="en-US" sz="2400" dirty="0">
                <a:solidFill>
                  <a:srgbClr val="FFFFFF"/>
                </a:solidFill>
              </a:rPr>
              <a:t>Possible neurogenic pain</a:t>
            </a:r>
          </a:p>
          <a:p>
            <a:r>
              <a:rPr lang="en-US" sz="2400" dirty="0">
                <a:solidFill>
                  <a:srgbClr val="FFFFFF"/>
                </a:solidFill>
              </a:rPr>
              <a:t>Findings suggest a generalized central hyperexcitability in patients suffering from chronic whiplash syndrome</a:t>
            </a:r>
          </a:p>
          <a:p>
            <a:endParaRPr lang="en-US" sz="1700" dirty="0">
              <a:solidFill>
                <a:srgbClr val="FFFFFF"/>
              </a:solidFill>
            </a:endParaRPr>
          </a:p>
          <a:p>
            <a:endParaRPr lang="en-US" sz="1700" dirty="0">
              <a:solidFill>
                <a:srgbClr val="FFFFFF"/>
              </a:solidFill>
            </a:endParaRPr>
          </a:p>
          <a:p>
            <a:r>
              <a:rPr lang="en-US" sz="1700" dirty="0" err="1">
                <a:solidFill>
                  <a:srgbClr val="FFFFFF"/>
                </a:solidFill>
              </a:rPr>
              <a:t>Koelbaeck</a:t>
            </a:r>
            <a:r>
              <a:rPr lang="en-US" sz="1700" dirty="0">
                <a:solidFill>
                  <a:srgbClr val="FFFFFF"/>
                </a:solidFill>
              </a:rPr>
              <a:t> JM. </a:t>
            </a:r>
            <a:r>
              <a:rPr lang="en-US" sz="1700" dirty="0" err="1">
                <a:solidFill>
                  <a:srgbClr val="FFFFFF"/>
                </a:solidFill>
              </a:rPr>
              <a:t>Generalised</a:t>
            </a:r>
            <a:r>
              <a:rPr lang="en-US" sz="1700" dirty="0">
                <a:solidFill>
                  <a:srgbClr val="FFFFFF"/>
                </a:solidFill>
              </a:rPr>
              <a:t> muscular hyperalgesia in chronic whiplash syndrome. Pain. 1999 Nov;83(2):229-34</a:t>
            </a:r>
            <a:endParaRPr lang="en-US" sz="1700" b="1" dirty="0">
              <a:solidFill>
                <a:srgbClr val="FFFFFF"/>
              </a:solidFill>
            </a:endParaRPr>
          </a:p>
          <a:p>
            <a:endParaRPr lang="en-US" sz="1700" dirty="0">
              <a:solidFill>
                <a:srgbClr val="FFFFFF"/>
              </a:solidFill>
            </a:endParaRPr>
          </a:p>
        </p:txBody>
      </p:sp>
    </p:spTree>
    <p:extLst>
      <p:ext uri="{BB962C8B-B14F-4D97-AF65-F5344CB8AC3E}">
        <p14:creationId xmlns:p14="http://schemas.microsoft.com/office/powerpoint/2010/main" val="38444170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Algometry with Clothes Peg</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11553" y="2728686"/>
            <a:ext cx="11777247" cy="2905055"/>
          </a:xfrm>
        </p:spPr>
      </p:pic>
    </p:spTree>
    <p:extLst>
      <p:ext uri="{BB962C8B-B14F-4D97-AF65-F5344CB8AC3E}">
        <p14:creationId xmlns:p14="http://schemas.microsoft.com/office/powerpoint/2010/main" val="2762511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4673" y="3320859"/>
            <a:ext cx="4524973" cy="2076333"/>
          </a:xfrm>
        </p:spPr>
        <p:txBody>
          <a:bodyPr vert="horz" lIns="91440" tIns="45720" rIns="91440" bIns="45720" rtlCol="0" anchor="t">
            <a:normAutofit/>
          </a:bodyPr>
          <a:lstStyle/>
          <a:p>
            <a:r>
              <a:rPr lang="en-US" sz="4800"/>
              <a:t>How Do You Grade the Injury?</a:t>
            </a:r>
          </a:p>
        </p:txBody>
      </p:sp>
      <p:sp>
        <p:nvSpPr>
          <p:cNvPr id="9" name="Freeform: Shape 8">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1499" r="1" b="17307"/>
          <a:stretch/>
        </p:blipFill>
        <p:spPr>
          <a:xfrm>
            <a:off x="6021086" y="544777"/>
            <a:ext cx="6170914" cy="6313225"/>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spTree>
    <p:extLst>
      <p:ext uri="{BB962C8B-B14F-4D97-AF65-F5344CB8AC3E}">
        <p14:creationId xmlns:p14="http://schemas.microsoft.com/office/powerpoint/2010/main" val="3787230996"/>
      </p:ext>
    </p:extLst>
  </p:cSld>
  <p:clrMapOvr>
    <a:overrideClrMapping bg1="dk1" tx1="lt1" bg2="dk2" tx2="lt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3662" y="386930"/>
            <a:ext cx="10066122" cy="1298448"/>
          </a:xfrm>
        </p:spPr>
        <p:txBody>
          <a:bodyPr vert="horz" lIns="91440" tIns="45720" rIns="91440" bIns="45720" rtlCol="0" anchor="b">
            <a:normAutofit/>
          </a:bodyPr>
          <a:lstStyle/>
          <a:p>
            <a:r>
              <a:rPr lang="en-US" kern="1200">
                <a:solidFill>
                  <a:schemeClr val="tx1"/>
                </a:solidFill>
                <a:latin typeface="+mj-lt"/>
                <a:ea typeface="+mj-ea"/>
                <a:cs typeface="+mj-cs"/>
              </a:rPr>
              <a:t>Characteristics of the Whiplash Presentation</a:t>
            </a:r>
          </a:p>
        </p:txBody>
      </p:sp>
      <p:sp>
        <p:nvSpPr>
          <p:cNvPr id="14" name="Rectangle 13">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793661" y="2599509"/>
            <a:ext cx="4530898" cy="3639450"/>
          </a:xfrm>
        </p:spPr>
        <p:txBody>
          <a:bodyPr vert="horz" lIns="91440" tIns="45720" rIns="91440" bIns="45720" rtlCol="0" anchor="ctr">
            <a:normAutofit fontScale="92500" lnSpcReduction="10000"/>
          </a:bodyPr>
          <a:lstStyle/>
          <a:p>
            <a:r>
              <a:rPr lang="en-US" sz="2600" dirty="0"/>
              <a:t>Sensory Function Disturbances</a:t>
            </a:r>
          </a:p>
          <a:p>
            <a:pPr lvl="1"/>
            <a:r>
              <a:rPr lang="en-US" sz="2600" dirty="0"/>
              <a:t>Hypersensitivity (decreased pain threshold) to pressure, thermal, electrocutaneous</a:t>
            </a:r>
          </a:p>
          <a:p>
            <a:pPr lvl="1"/>
            <a:r>
              <a:rPr lang="en-US" sz="2600" dirty="0"/>
              <a:t>Spinal cord hypersensitivity (central sensitization)</a:t>
            </a:r>
          </a:p>
          <a:p>
            <a:endParaRPr lang="en-US" sz="1600" dirty="0"/>
          </a:p>
          <a:p>
            <a:endParaRPr lang="en-US" sz="1600" dirty="0"/>
          </a:p>
          <a:p>
            <a:endParaRPr lang="en-US" sz="1600" dirty="0"/>
          </a:p>
          <a:p>
            <a:r>
              <a:rPr lang="en-US" sz="1600" dirty="0"/>
              <a:t>Sterling M, Kenardy J. Physical and psychological aspects of whiplash: Important considerations for primary care assessment. </a:t>
            </a:r>
            <a:r>
              <a:rPr lang="en-US" sz="1600" i="1" dirty="0"/>
              <a:t>Man her. </a:t>
            </a:r>
            <a:r>
              <a:rPr lang="en-US" sz="1600" dirty="0"/>
              <a:t>2008;13:93-102.</a:t>
            </a:r>
          </a:p>
          <a:p>
            <a:pPr lvl="1"/>
            <a:endParaRPr lang="en-US" sz="1600" dirty="0"/>
          </a:p>
          <a:p>
            <a:pPr marL="457200" lvl="1"/>
            <a:endParaRPr lang="en-US" sz="1600" dirty="0"/>
          </a:p>
          <a:p>
            <a:pPr lvl="1"/>
            <a:endParaRPr lang="en-US" sz="1600"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11532" y="2770543"/>
            <a:ext cx="5150277" cy="3141668"/>
          </a:xfrm>
          <a:prstGeom prst="rect">
            <a:avLst/>
          </a:prstGeom>
        </p:spPr>
      </p:pic>
      <p:sp>
        <p:nvSpPr>
          <p:cNvPr id="18" name="Rectangle 17">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30961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9560" y="856180"/>
            <a:ext cx="4560584" cy="1128068"/>
          </a:xfrm>
        </p:spPr>
        <p:txBody>
          <a:bodyPr vert="horz" lIns="91440" tIns="45720" rIns="91440" bIns="45720" rtlCol="0" anchor="ctr">
            <a:normAutofit/>
          </a:bodyPr>
          <a:lstStyle/>
          <a:p>
            <a:r>
              <a:rPr lang="en-US" sz="3700"/>
              <a:t>Psychological Factors and Chronic WAD</a:t>
            </a:r>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sz="half" idx="2"/>
          </p:nvPr>
        </p:nvSpPr>
        <p:spPr>
          <a:xfrm>
            <a:off x="590719" y="2330505"/>
            <a:ext cx="4559425" cy="3979585"/>
          </a:xfrm>
        </p:spPr>
        <p:txBody>
          <a:bodyPr vert="horz" lIns="91440" tIns="45720" rIns="91440" bIns="45720" rtlCol="0" anchor="ctr">
            <a:normAutofit lnSpcReduction="10000"/>
          </a:bodyPr>
          <a:lstStyle/>
          <a:p>
            <a:endParaRPr lang="en-US" sz="1700" dirty="0"/>
          </a:p>
          <a:p>
            <a:r>
              <a:rPr lang="en-US" sz="2400" dirty="0"/>
              <a:t>Affective disorders</a:t>
            </a:r>
          </a:p>
          <a:p>
            <a:r>
              <a:rPr lang="en-US" sz="2400" dirty="0"/>
              <a:t>Anxiety</a:t>
            </a:r>
          </a:p>
          <a:p>
            <a:r>
              <a:rPr lang="en-US" sz="2400" dirty="0"/>
              <a:t>Depression</a:t>
            </a:r>
          </a:p>
          <a:p>
            <a:r>
              <a:rPr lang="en-US" sz="2400" dirty="0"/>
              <a:t>Behavioral abnormalities (fear of movement)</a:t>
            </a:r>
          </a:p>
          <a:p>
            <a:r>
              <a:rPr lang="en-US" sz="2400" dirty="0"/>
              <a:t>Posttraumatic stress</a:t>
            </a:r>
          </a:p>
          <a:p>
            <a:r>
              <a:rPr lang="en-US" sz="1700" dirty="0"/>
              <a:t>Beltran-</a:t>
            </a:r>
            <a:r>
              <a:rPr lang="en-US" sz="1700" dirty="0" err="1"/>
              <a:t>Alacreu</a:t>
            </a:r>
            <a:r>
              <a:rPr lang="en-US" sz="1700" dirty="0"/>
              <a:t> H. Prediction models of health-related quality of life in different neck pain conditions: a cross-sectional study. </a:t>
            </a:r>
            <a:r>
              <a:rPr lang="en-US" sz="1700" dirty="0">
                <a:hlinkClick r:id="rId2"/>
              </a:rPr>
              <a:t>Patient Prefer Adherence</a:t>
            </a:r>
            <a:r>
              <a:rPr lang="en-US" sz="1700" dirty="0"/>
              <a:t>. 2018; 12: 657–666.</a:t>
            </a:r>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9435" r="8037" b="-2"/>
          <a:stretch/>
        </p:blipFill>
        <p:spPr>
          <a:xfrm>
            <a:off x="5977788" y="799352"/>
            <a:ext cx="5425410" cy="5259296"/>
          </a:xfrm>
          <a:prstGeom prst="rect">
            <a:avLst/>
          </a:prstGeom>
        </p:spPr>
      </p:pic>
    </p:spTree>
    <p:extLst>
      <p:ext uri="{BB962C8B-B14F-4D97-AF65-F5344CB8AC3E}">
        <p14:creationId xmlns:p14="http://schemas.microsoft.com/office/powerpoint/2010/main" val="230721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383438" y="4858603"/>
            <a:ext cx="3970361" cy="1269242"/>
          </a:xfrm>
        </p:spPr>
        <p:txBody>
          <a:bodyPr>
            <a:normAutofit fontScale="55000" lnSpcReduction="20000"/>
          </a:bodyPr>
          <a:lstStyle/>
          <a:p>
            <a:r>
              <a:rPr lang="en-US" sz="2900" dirty="0"/>
              <a:t>Anderson TE, </a:t>
            </a:r>
            <a:r>
              <a:rPr lang="en-US" sz="2900" dirty="0" err="1"/>
              <a:t>Elkit</a:t>
            </a:r>
            <a:r>
              <a:rPr lang="en-US" sz="2900" dirty="0"/>
              <a:t> A, and Vase L. The relationship between chronic whiplash-associated disorder and post-traumatic stress: attachment-anxiety may be a vulnerability factor. Eur J </a:t>
            </a:r>
            <a:r>
              <a:rPr lang="en-US" sz="2900" dirty="0" err="1"/>
              <a:t>Psychotraumatol</a:t>
            </a:r>
            <a:r>
              <a:rPr lang="en-US" sz="2900" dirty="0"/>
              <a:t>. 2011; 2: 10.3402/ejpt.v2i0.5633. </a:t>
            </a:r>
          </a:p>
          <a:p>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2225" y="59660"/>
            <a:ext cx="6832458" cy="6832458"/>
          </a:xfrm>
        </p:spPr>
      </p:pic>
    </p:spTree>
    <p:extLst>
      <p:ext uri="{BB962C8B-B14F-4D97-AF65-F5344CB8AC3E}">
        <p14:creationId xmlns:p14="http://schemas.microsoft.com/office/powerpoint/2010/main" val="27032106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325369"/>
            <a:ext cx="4368602" cy="1956841"/>
          </a:xfrm>
        </p:spPr>
        <p:txBody>
          <a:bodyPr vert="horz" lIns="91440" tIns="45720" rIns="91440" bIns="45720" rtlCol="0" anchor="b">
            <a:normAutofit/>
          </a:bodyPr>
          <a:lstStyle/>
          <a:p>
            <a:r>
              <a:rPr lang="en-US" sz="5400"/>
              <a:t>Post-Whiplash Pain and PTSD</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640080" y="2872899"/>
            <a:ext cx="4243589" cy="3320668"/>
          </a:xfrm>
        </p:spPr>
        <p:txBody>
          <a:bodyPr vert="horz" lIns="91440" tIns="45720" rIns="91440" bIns="45720" rtlCol="0">
            <a:normAutofit fontScale="92500" lnSpcReduction="20000"/>
          </a:bodyPr>
          <a:lstStyle/>
          <a:p>
            <a:endParaRPr lang="en-US" sz="1200" dirty="0"/>
          </a:p>
          <a:p>
            <a:r>
              <a:rPr lang="en-US" sz="2600" dirty="0"/>
              <a:t>When pain is secondary to motor vehicle accidents, up to 50% of individuals meet the diagnostic criteria for PTSD. </a:t>
            </a:r>
          </a:p>
          <a:p>
            <a:endParaRPr lang="en-US" sz="1200" dirty="0"/>
          </a:p>
          <a:p>
            <a:endParaRPr lang="en-US" sz="1200" dirty="0"/>
          </a:p>
          <a:p>
            <a:endParaRPr lang="en-US" sz="1200" dirty="0"/>
          </a:p>
          <a:p>
            <a:endParaRPr lang="en-US" sz="1200" dirty="0"/>
          </a:p>
          <a:p>
            <a:endParaRPr lang="en-US" sz="1200" dirty="0"/>
          </a:p>
          <a:p>
            <a:r>
              <a:rPr lang="en-US" sz="1200" dirty="0"/>
              <a:t>Ozer E. J., Best S. R., Lipsey T. L., Weiss D. S. Predictors of posttraumatic stress disorder and symptoms in adults: A meta-analysis. Psychological Trauma: Theory, Research, Practice, and Policy. 2008;S(1):3–36.</a:t>
            </a:r>
          </a:p>
        </p:txBody>
      </p:sp>
      <p:pic>
        <p:nvPicPr>
          <p:cNvPr id="5" name="Content Placeholder 4"/>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2" b="653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9831990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2493" y="238539"/>
            <a:ext cx="11018520" cy="1434415"/>
          </a:xfrm>
        </p:spPr>
        <p:txBody>
          <a:bodyPr vert="horz" lIns="91440" tIns="45720" rIns="91440" bIns="45720" rtlCol="0" anchor="b">
            <a:normAutofit/>
          </a:bodyPr>
          <a:lstStyle/>
          <a:p>
            <a:r>
              <a:rPr lang="en-US" sz="4600"/>
              <a:t>Post Whiplash Injury Muscle Fatty Infiltrates</a:t>
            </a:r>
          </a:p>
        </p:txBody>
      </p:sp>
      <p:sp>
        <p:nvSpPr>
          <p:cNvPr id="1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572493" y="2071316"/>
            <a:ext cx="6713552" cy="4119172"/>
          </a:xfrm>
        </p:spPr>
        <p:txBody>
          <a:bodyPr vert="horz" lIns="91440" tIns="45720" rIns="91440" bIns="45720" rtlCol="0" anchor="t">
            <a:normAutofit lnSpcReduction="10000"/>
          </a:bodyPr>
          <a:lstStyle/>
          <a:p>
            <a:r>
              <a:rPr lang="en-US" sz="2400" dirty="0"/>
              <a:t>Muscle fatty infiltrates on MRI develop soon after the whiplash event (between 4-weeks and 3-months) but only in those with higher initial pain levels and a subsequent post-traumatic stress response (PTSD). </a:t>
            </a:r>
          </a:p>
          <a:p>
            <a:endParaRPr lang="en-US" sz="1500" dirty="0"/>
          </a:p>
          <a:p>
            <a:r>
              <a:rPr lang="en-US" sz="1500" dirty="0"/>
              <a:t>Elliott J, </a:t>
            </a:r>
            <a:r>
              <a:rPr lang="en-US" sz="1500" dirty="0" err="1"/>
              <a:t>Pedler</a:t>
            </a:r>
            <a:r>
              <a:rPr lang="en-US" sz="1500" dirty="0"/>
              <a:t> A, Kenardy J, Galloway G, Jull G, Sterling M (2011) The Temporal Development of Fatty Infiltrates in the Neck Muscles Following Whiplash Injury: An Association with Pain and Posttraumatic Stress. </a:t>
            </a:r>
            <a:r>
              <a:rPr lang="en-US" sz="1500" dirty="0" err="1"/>
              <a:t>PLoS</a:t>
            </a:r>
            <a:r>
              <a:rPr lang="en-US" sz="1500" dirty="0"/>
              <a:t> ONE 6(6): e21194. doi:10.1371/journal.pone.0021194</a:t>
            </a:r>
          </a:p>
          <a:p>
            <a:r>
              <a:rPr lang="en-US" sz="1500" dirty="0"/>
              <a:t>Karlsson A. An Investigation of Fat Infiltration of the Multifidus Muscle in Patients With Severe Neck Symptoms Associated With Chronic Whiplash-Associated Disorder.</a:t>
            </a:r>
            <a:r>
              <a:rPr lang="en-US" sz="1500" u="sng" dirty="0">
                <a:hlinkClick r:id="rId2" tooltip="The Journal of orthopaedic and sports physical therapy."/>
              </a:rPr>
              <a:t> J </a:t>
            </a:r>
            <a:r>
              <a:rPr lang="en-US" sz="1500" u="sng" dirty="0" err="1">
                <a:hlinkClick r:id="rId2" tooltip="The Journal of orthopaedic and sports physical therapy."/>
              </a:rPr>
              <a:t>Orthop</a:t>
            </a:r>
            <a:r>
              <a:rPr lang="en-US" sz="1500" u="sng" dirty="0">
                <a:hlinkClick r:id="rId2" tooltip="The Journal of orthopaedic and sports physical therapy."/>
              </a:rPr>
              <a:t> Sports Phys </a:t>
            </a:r>
            <a:r>
              <a:rPr lang="en-US" sz="1500" u="sng" dirty="0" err="1">
                <a:hlinkClick r:id="rId2" tooltip="The Journal of orthopaedic and sports physical therapy."/>
              </a:rPr>
              <a:t>Ther</a:t>
            </a:r>
            <a:r>
              <a:rPr lang="en-US" sz="1500" u="sng" dirty="0">
                <a:hlinkClick r:id="rId2" tooltip="The Journal of orthopaedic and sports physical therapy."/>
              </a:rPr>
              <a:t>.</a:t>
            </a:r>
            <a:r>
              <a:rPr lang="en-US" sz="1500" dirty="0"/>
              <a:t> 2016 Oct;46(10):886-893.</a:t>
            </a:r>
          </a:p>
          <a:p>
            <a:r>
              <a:rPr lang="en-US" sz="1500" dirty="0" err="1"/>
              <a:t>Pelar</a:t>
            </a:r>
            <a:r>
              <a:rPr lang="en-US" sz="1500" dirty="0"/>
              <a:t> A. Intramuscular fat is present in cervical multifidus but not soleus in patients with chronic whiplash associated disorders. </a:t>
            </a:r>
            <a:r>
              <a:rPr lang="en-US" sz="1500" u="sng" dirty="0" err="1">
                <a:hlinkClick r:id="rId3" tooltip="PloS one."/>
              </a:rPr>
              <a:t>PLoS</a:t>
            </a:r>
            <a:r>
              <a:rPr lang="en-US" sz="1500" u="sng" dirty="0">
                <a:hlinkClick r:id="rId3" tooltip="PloS one."/>
              </a:rPr>
              <a:t> One.</a:t>
            </a:r>
            <a:r>
              <a:rPr lang="en-US" sz="1500" dirty="0"/>
              <a:t> 2018 May 24;13(5):e0197438. </a:t>
            </a:r>
            <a:r>
              <a:rPr lang="en-US" sz="1500" dirty="0" err="1"/>
              <a:t>doi</a:t>
            </a:r>
            <a:r>
              <a:rPr lang="en-US" sz="1500" dirty="0"/>
              <a:t>: 10.1371/journal.pone.0197438. </a:t>
            </a:r>
            <a:r>
              <a:rPr lang="en-US" sz="1500" dirty="0" err="1"/>
              <a:t>eCollection</a:t>
            </a:r>
            <a:r>
              <a:rPr lang="en-US" sz="1500" dirty="0"/>
              <a:t> 2018.</a:t>
            </a:r>
          </a:p>
        </p:txBody>
      </p:sp>
      <p:pic>
        <p:nvPicPr>
          <p:cNvPr id="9" name="Content Placeholder 8"/>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r="4576" b="-3"/>
          <a:stretch/>
        </p:blipFill>
        <p:spPr>
          <a:xfrm>
            <a:off x="7675658" y="2093976"/>
            <a:ext cx="3941064" cy="4096512"/>
          </a:xfrm>
          <a:prstGeom prst="rect">
            <a:avLst/>
          </a:prstGeom>
        </p:spPr>
      </p:pic>
    </p:spTree>
    <p:extLst>
      <p:ext uri="{BB962C8B-B14F-4D97-AF65-F5344CB8AC3E}">
        <p14:creationId xmlns:p14="http://schemas.microsoft.com/office/powerpoint/2010/main" val="25996504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43467" y="640080"/>
            <a:ext cx="3096427" cy="5613236"/>
          </a:xfrm>
        </p:spPr>
        <p:txBody>
          <a:bodyPr vert="horz" lIns="91440" tIns="45720" rIns="91440" bIns="45720" rtlCol="0" anchor="ctr">
            <a:normAutofit/>
          </a:bodyPr>
          <a:lstStyle/>
          <a:p>
            <a:r>
              <a:rPr lang="en-US" sz="4100" b="1" kern="1200">
                <a:solidFill>
                  <a:srgbClr val="FFFFFF"/>
                </a:solidFill>
                <a:latin typeface="+mj-lt"/>
                <a:ea typeface="+mj-ea"/>
                <a:cs typeface="+mj-cs"/>
              </a:rPr>
              <a:t>Degeneration of the Cervical Extensor Musculature in Chronic WAD</a:t>
            </a:r>
          </a:p>
        </p:txBody>
      </p:sp>
      <p:sp>
        <p:nvSpPr>
          <p:cNvPr id="6" name="Text Placeholder 5"/>
          <p:cNvSpPr>
            <a:spLocks noGrp="1"/>
          </p:cNvSpPr>
          <p:nvPr>
            <p:ph type="body" sz="half" idx="2"/>
          </p:nvPr>
        </p:nvSpPr>
        <p:spPr>
          <a:xfrm>
            <a:off x="4699818" y="640082"/>
            <a:ext cx="6848715" cy="2484884"/>
          </a:xfrm>
        </p:spPr>
        <p:txBody>
          <a:bodyPr vert="horz" lIns="91440" tIns="45720" rIns="91440" bIns="45720" rtlCol="0" anchor="ctr">
            <a:normAutofit lnSpcReduction="10000"/>
          </a:bodyPr>
          <a:lstStyle/>
          <a:p>
            <a:pPr indent="-228600">
              <a:buFont typeface="Arial" panose="020B0604020202020204" pitchFamily="34" charset="0"/>
              <a:buChar char="•"/>
            </a:pPr>
            <a:endParaRPr lang="en-US" sz="1700" dirty="0"/>
          </a:p>
          <a:p>
            <a:pPr indent="-228600">
              <a:buFont typeface="Arial" panose="020B0604020202020204" pitchFamily="34" charset="0"/>
              <a:buChar char="•"/>
            </a:pPr>
            <a:r>
              <a:rPr lang="en-US" sz="2400" dirty="0"/>
              <a:t>Content not quantity is a better measure of muscle degeneration in whiplash.</a:t>
            </a:r>
          </a:p>
          <a:p>
            <a:pPr indent="-228600">
              <a:buFont typeface="Arial" panose="020B0604020202020204" pitchFamily="34" charset="0"/>
              <a:buChar char="•"/>
            </a:pPr>
            <a:endParaRPr lang="en-US" sz="1700" dirty="0"/>
          </a:p>
          <a:p>
            <a:pPr indent="-228600">
              <a:buFont typeface="Arial" panose="020B0604020202020204" pitchFamily="34" charset="0"/>
              <a:buChar char="•"/>
            </a:pPr>
            <a:r>
              <a:rPr lang="en-US" sz="1700" dirty="0"/>
              <a:t>Elliott J, </a:t>
            </a:r>
            <a:r>
              <a:rPr lang="en-US" sz="1700" dirty="0" err="1"/>
              <a:t>Pedler</a:t>
            </a:r>
            <a:r>
              <a:rPr lang="en-US" sz="1700" dirty="0"/>
              <a:t> A, Kenardy J, Galloway G, Jull G, Sterling M (2011) The Temporal Development of Fatty Infiltrates in the Neck Muscles Following Whiplash Injury: An Association with Pain and Posttraumatic Stress. </a:t>
            </a:r>
            <a:r>
              <a:rPr lang="en-US" sz="1700" dirty="0" err="1"/>
              <a:t>PLoS</a:t>
            </a:r>
            <a:r>
              <a:rPr lang="en-US" sz="1700" dirty="0"/>
              <a:t> ONE 6(6): e21194. doi:10.1371/journal.pone.0021194</a:t>
            </a:r>
          </a:p>
          <a:p>
            <a:pPr indent="-228600">
              <a:buFont typeface="Arial" panose="020B0604020202020204" pitchFamily="34" charset="0"/>
              <a:buChar char="•"/>
            </a:pPr>
            <a:endParaRPr lang="en-US" sz="1700" dirty="0"/>
          </a:p>
        </p:txBody>
      </p:sp>
      <p:pic>
        <p:nvPicPr>
          <p:cNvPr id="5" name="Content Placeholder 4"/>
          <p:cNvPicPr>
            <a:picLocks noGrp="1" noChangeAspect="1"/>
          </p:cNvPicPr>
          <p:nvPr>
            <p:ph idx="1"/>
          </p:nvPr>
        </p:nvPicPr>
        <p:blipFill>
          <a:blip r:embed="rId2"/>
          <a:stretch>
            <a:fillRect/>
          </a:stretch>
        </p:blipFill>
        <p:spPr>
          <a:xfrm>
            <a:off x="5585121" y="3446698"/>
            <a:ext cx="5032587" cy="2488335"/>
          </a:xfrm>
          <a:prstGeom prst="rect">
            <a:avLst/>
          </a:prstGeom>
        </p:spPr>
      </p:pic>
    </p:spTree>
    <p:extLst>
      <p:ext uri="{BB962C8B-B14F-4D97-AF65-F5344CB8AC3E}">
        <p14:creationId xmlns:p14="http://schemas.microsoft.com/office/powerpoint/2010/main" val="22109167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9560" y="856180"/>
            <a:ext cx="4560584" cy="1128068"/>
          </a:xfrm>
        </p:spPr>
        <p:txBody>
          <a:bodyPr vert="horz" lIns="91440" tIns="45720" rIns="91440" bIns="45720" rtlCol="0" anchor="ctr">
            <a:normAutofit/>
          </a:bodyPr>
          <a:lstStyle/>
          <a:p>
            <a:r>
              <a:rPr lang="en-US" sz="4000"/>
              <a:t>Clinical Implications</a:t>
            </a:r>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590719" y="2330505"/>
            <a:ext cx="4559425" cy="3979585"/>
          </a:xfrm>
        </p:spPr>
        <p:txBody>
          <a:bodyPr vert="horz" lIns="91440" tIns="45720" rIns="91440" bIns="45720" rtlCol="0" anchor="ctr">
            <a:normAutofit lnSpcReduction="10000"/>
          </a:bodyPr>
          <a:lstStyle/>
          <a:p>
            <a:r>
              <a:rPr lang="en-US" sz="2400" i="1" dirty="0"/>
              <a:t>The</a:t>
            </a:r>
            <a:r>
              <a:rPr lang="en-US" sz="2400" b="1" i="1" dirty="0"/>
              <a:t> </a:t>
            </a:r>
            <a:r>
              <a:rPr lang="en-US" sz="2400" i="1" dirty="0"/>
              <a:t>observed changes in motor function, sensory disturbance, and psychological distress occur very soon following the whiplash event and remain unchanged (2–3 years post-MVC) only in those patients who report moderate/severe pain and disability. </a:t>
            </a:r>
          </a:p>
          <a:p>
            <a:r>
              <a:rPr lang="en-US" sz="1500" dirty="0"/>
              <a:t>Elliot JM, et al. Characterization of Acute and Chronic Whiplash-Associated Disorders. </a:t>
            </a:r>
            <a:r>
              <a:rPr lang="en-US" sz="1500" i="1" dirty="0"/>
              <a:t>Journal of </a:t>
            </a:r>
            <a:r>
              <a:rPr lang="en-US" sz="1500" i="1" dirty="0" err="1"/>
              <a:t>Orthopaedic</a:t>
            </a:r>
            <a:r>
              <a:rPr lang="en-US" sz="1500" i="1" dirty="0"/>
              <a:t> &amp; Sports Physical Therapy, 2009, </a:t>
            </a:r>
            <a:r>
              <a:rPr lang="en-US" sz="1500" dirty="0"/>
              <a:t>Volume: 39 Issue: 5 Pages: 312-323.</a:t>
            </a:r>
          </a:p>
          <a:p>
            <a:endParaRPr lang="en-US" sz="2000" i="1" dirty="0"/>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r="4" b="3065"/>
          <a:stretch/>
        </p:blipFill>
        <p:spPr>
          <a:xfrm>
            <a:off x="5977788" y="799352"/>
            <a:ext cx="5425410" cy="5259296"/>
          </a:xfrm>
          <a:prstGeom prst="rect">
            <a:avLst/>
          </a:prstGeom>
        </p:spPr>
      </p:pic>
    </p:spTree>
    <p:extLst>
      <p:ext uri="{BB962C8B-B14F-4D97-AF65-F5344CB8AC3E}">
        <p14:creationId xmlns:p14="http://schemas.microsoft.com/office/powerpoint/2010/main" val="42663867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9560" y="856180"/>
            <a:ext cx="4560584" cy="1128068"/>
          </a:xfrm>
        </p:spPr>
        <p:txBody>
          <a:bodyPr vert="horz" lIns="91440" tIns="45720" rIns="91440" bIns="45720" rtlCol="0" anchor="ctr">
            <a:normAutofit/>
          </a:bodyPr>
          <a:lstStyle/>
          <a:p>
            <a:r>
              <a:rPr lang="en-US" sz="4000"/>
              <a:t>Conclusions</a:t>
            </a:r>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590719" y="2330505"/>
            <a:ext cx="4559425" cy="3979585"/>
          </a:xfrm>
        </p:spPr>
        <p:txBody>
          <a:bodyPr vert="horz" lIns="91440" tIns="45720" rIns="91440" bIns="45720" rtlCol="0" anchor="ctr">
            <a:normAutofit lnSpcReduction="10000"/>
          </a:bodyPr>
          <a:lstStyle/>
          <a:p>
            <a:r>
              <a:rPr lang="en-US" sz="2400" i="1" dirty="0"/>
              <a:t>Evidence now exists to show that whiplash can, in some patients, involve a complex chain of debilitating changes in muscle tissue and motor, sensory, and psychological functioning, regardless of pathoanatomical features.</a:t>
            </a:r>
          </a:p>
          <a:p>
            <a:endParaRPr lang="en-US" sz="2000" b="1" i="1" dirty="0"/>
          </a:p>
          <a:p>
            <a:r>
              <a:rPr lang="en-US" sz="1500" dirty="0"/>
              <a:t>Elliot JM, et al. Characterization of Acute and Chronic Whiplash-Associated Disorders. </a:t>
            </a:r>
            <a:r>
              <a:rPr lang="en-US" sz="1500" i="1" dirty="0"/>
              <a:t>Journal of </a:t>
            </a:r>
            <a:r>
              <a:rPr lang="en-US" sz="1500" i="1" dirty="0" err="1"/>
              <a:t>Orthopaedic</a:t>
            </a:r>
            <a:r>
              <a:rPr lang="en-US" sz="1500" i="1" dirty="0"/>
              <a:t> &amp; Sports Physical Therapy, 2009, </a:t>
            </a:r>
            <a:r>
              <a:rPr lang="en-US" sz="1500" dirty="0"/>
              <a:t>Volume: 39 Issue: 5 Pages: 312-323.</a:t>
            </a:r>
          </a:p>
          <a:p>
            <a:endParaRPr lang="en-US" sz="2000" b="1" i="1" dirty="0"/>
          </a:p>
          <a:p>
            <a:pPr marL="0"/>
            <a:endParaRPr lang="en-US" sz="2000" dirty="0"/>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2573" r="-1" b="-1"/>
          <a:stretch/>
        </p:blipFill>
        <p:spPr>
          <a:xfrm>
            <a:off x="5977788" y="799352"/>
            <a:ext cx="5425410" cy="5259296"/>
          </a:xfrm>
          <a:prstGeom prst="rect">
            <a:avLst/>
          </a:prstGeom>
        </p:spPr>
      </p:pic>
    </p:spTree>
    <p:extLst>
      <p:ext uri="{BB962C8B-B14F-4D97-AF65-F5344CB8AC3E}">
        <p14:creationId xmlns:p14="http://schemas.microsoft.com/office/powerpoint/2010/main" val="15438876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43631" y="809898"/>
            <a:ext cx="10173010" cy="1554480"/>
          </a:xfrm>
        </p:spPr>
        <p:txBody>
          <a:bodyPr anchor="ctr">
            <a:normAutofit/>
          </a:bodyPr>
          <a:lstStyle/>
          <a:p>
            <a:r>
              <a:rPr lang="en-US" sz="3400"/>
              <a:t>Recommendations prior to treating patients with whiplash injuries.</a:t>
            </a:r>
            <a:br>
              <a:rPr lang="en-US" sz="3400"/>
            </a:br>
            <a:endParaRPr lang="en-US" sz="3400"/>
          </a:p>
        </p:txBody>
      </p:sp>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7" name="Content Placeholder 4">
            <a:extLst>
              <a:ext uri="{FF2B5EF4-FFF2-40B4-BE49-F238E27FC236}">
                <a16:creationId xmlns:a16="http://schemas.microsoft.com/office/drawing/2014/main" id="{E9EBBC77-B124-D000-1A2A-5EB90DBF6EDE}"/>
              </a:ext>
            </a:extLst>
          </p:cNvPr>
          <p:cNvGraphicFramePr>
            <a:graphicFrameLocks noGrp="1"/>
          </p:cNvGraphicFramePr>
          <p:nvPr>
            <p:ph idx="1"/>
            <p:extLst>
              <p:ext uri="{D42A27DB-BD31-4B8C-83A1-F6EECF244321}">
                <p14:modId xmlns:p14="http://schemas.microsoft.com/office/powerpoint/2010/main" val="1942949306"/>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5768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7425"/>
            <a:ext cx="10515600" cy="579551"/>
          </a:xfrm>
        </p:spPr>
        <p:txBody>
          <a:bodyPr>
            <a:normAutofit fontScale="90000"/>
          </a:bodyPr>
          <a:lstStyle/>
          <a:p>
            <a:r>
              <a:rPr lang="en-US" dirty="0"/>
              <a:t>References</a:t>
            </a:r>
          </a:p>
        </p:txBody>
      </p:sp>
      <p:sp>
        <p:nvSpPr>
          <p:cNvPr id="3" name="Content Placeholder 2"/>
          <p:cNvSpPr>
            <a:spLocks noGrp="1"/>
          </p:cNvSpPr>
          <p:nvPr>
            <p:ph idx="1"/>
          </p:nvPr>
        </p:nvSpPr>
        <p:spPr>
          <a:xfrm>
            <a:off x="838200" y="746976"/>
            <a:ext cx="10515600" cy="5429987"/>
          </a:xfrm>
        </p:spPr>
        <p:txBody>
          <a:bodyPr>
            <a:normAutofit fontScale="92500" lnSpcReduction="20000"/>
          </a:bodyPr>
          <a:lstStyle/>
          <a:p>
            <a:pPr marL="514350" indent="-514350">
              <a:buFont typeface="+mj-lt"/>
              <a:buAutoNum type="arabicPeriod"/>
            </a:pPr>
            <a:r>
              <a:rPr lang="en-US" sz="1600" dirty="0" err="1"/>
              <a:t>Barnsley</a:t>
            </a:r>
            <a:r>
              <a:rPr lang="en-US" sz="1600" dirty="0"/>
              <a:t> L, Lord S, Bogduk N. Whiplash </a:t>
            </a:r>
            <a:r>
              <a:rPr lang="en-US" sz="1600" u="sng" dirty="0"/>
              <a:t>injury. Pain. </a:t>
            </a:r>
            <a:r>
              <a:rPr lang="en-US" sz="1600" dirty="0"/>
              <a:t>1994;58:283–307.</a:t>
            </a:r>
          </a:p>
          <a:p>
            <a:pPr marL="514350" indent="-514350">
              <a:buFont typeface="+mj-lt"/>
              <a:buAutoNum type="arabicPeriod"/>
            </a:pPr>
            <a:r>
              <a:rPr lang="en-US" sz="1600" dirty="0"/>
              <a:t>Carrie R. Living with ongoing whiplash associated disorders: a qualitative study of individual perceptions and experiences. BMC Musculoskeletal </a:t>
            </a:r>
            <a:r>
              <a:rPr lang="en-US" sz="1600" dirty="0" err="1"/>
              <a:t>Disord</a:t>
            </a:r>
            <a:r>
              <a:rPr lang="en-US" sz="1600" dirty="0"/>
              <a:t>. 2017; 18: 531.</a:t>
            </a:r>
          </a:p>
          <a:p>
            <a:pPr marL="514350" indent="-514350">
              <a:buFont typeface="+mj-lt"/>
              <a:buAutoNum type="arabicPeriod"/>
            </a:pPr>
            <a:r>
              <a:rPr lang="en-US" sz="1600" dirty="0"/>
              <a:t>Spitzer WO, Skovron ML, </a:t>
            </a:r>
            <a:r>
              <a:rPr lang="en-US" sz="1600" dirty="0" err="1"/>
              <a:t>Salmi</a:t>
            </a:r>
            <a:r>
              <a:rPr lang="en-US" sz="1600" dirty="0"/>
              <a:t> LR, et al. Scientific monograph of the Quebec Task Force on Whiplash-Associated Disorders: redefining “whiplash” and its management. Spine. 1995;20:1S–73S. </a:t>
            </a:r>
          </a:p>
          <a:p>
            <a:pPr marL="514350" indent="-514350">
              <a:buFont typeface="+mj-lt"/>
              <a:buAutoNum type="arabicPeriod"/>
            </a:pPr>
            <a:r>
              <a:rPr lang="en-US" sz="1600" dirty="0"/>
              <a:t>Elliot JM, et al. Characterization of Acute and Chronic Whiplash-Associated Disorders. </a:t>
            </a:r>
            <a:r>
              <a:rPr lang="en-US" sz="1600" i="1" dirty="0"/>
              <a:t>Journal of Orthopaedic &amp; Sports Physical Therapy, 2009, </a:t>
            </a:r>
            <a:r>
              <a:rPr lang="en-US" sz="1600" dirty="0"/>
              <a:t>Volume: 39 Issue: 5 Pages: 312-323.</a:t>
            </a:r>
          </a:p>
          <a:p>
            <a:pPr marL="514350" indent="-514350">
              <a:buFont typeface="+mj-lt"/>
              <a:buAutoNum type="arabicPeriod"/>
            </a:pPr>
            <a:r>
              <a:rPr lang="fi-FI" sz="1600" dirty="0"/>
              <a:t>Tanaka N. Pathology and Treatment of Traumatic Cervical Spine Syndrome: Whiplash Injury. Adv Orthop. 2018 Feb 28; 2018.</a:t>
            </a:r>
          </a:p>
          <a:p>
            <a:pPr marL="514350" indent="-514350">
              <a:buFont typeface="+mj-lt"/>
              <a:buAutoNum type="arabicPeriod"/>
            </a:pPr>
            <a:r>
              <a:rPr lang="fi-FI" sz="1600" dirty="0"/>
              <a:t>Jouko Kivioja, Irene Jensen, and Urban Lindgren. </a:t>
            </a:r>
            <a:r>
              <a:rPr lang="en-US" sz="1600" dirty="0"/>
              <a:t>Neither the WAD-classification nor the Quebec Task Force follow-up regimen seems to be important for the outcome after a whiplash injury. A prospective study on 186 consecutive patients.</a:t>
            </a:r>
            <a:r>
              <a:rPr lang="nb-NO" sz="1600" dirty="0"/>
              <a:t> Eur Spine J. 2008 Jul; 17(7): 930–935. </a:t>
            </a:r>
          </a:p>
          <a:p>
            <a:pPr marL="514350" indent="-514350">
              <a:buFont typeface="+mj-lt"/>
              <a:buAutoNum type="arabicPeriod"/>
            </a:pPr>
            <a:r>
              <a:rPr lang="en-US" sz="1600" dirty="0" err="1"/>
              <a:t>Hasue</a:t>
            </a:r>
            <a:r>
              <a:rPr lang="en-US" sz="1600" dirty="0"/>
              <a:t> M. Pain and the nerve root. An interdisciplinary approach. </a:t>
            </a:r>
            <a:r>
              <a:rPr lang="en-US" sz="1600" i="1" dirty="0"/>
              <a:t>Spine</a:t>
            </a:r>
            <a:r>
              <a:rPr lang="en-US" sz="1600" dirty="0"/>
              <a:t>. 1993;18:2053-2058. </a:t>
            </a:r>
          </a:p>
          <a:p>
            <a:pPr marL="514350" indent="-514350">
              <a:buFont typeface="+mj-lt"/>
              <a:buAutoNum type="arabicPeriod"/>
            </a:pPr>
            <a:r>
              <a:rPr lang="en-US" sz="1600" dirty="0"/>
              <a:t>Jansen J, </a:t>
            </a:r>
            <a:r>
              <a:rPr lang="en-US" sz="1600" dirty="0" err="1"/>
              <a:t>Bardosi</a:t>
            </a:r>
            <a:r>
              <a:rPr lang="en-US" sz="1600" dirty="0"/>
              <a:t> A, Hildebrandt J, </a:t>
            </a:r>
            <a:r>
              <a:rPr lang="en-US" sz="1600" dirty="0" err="1"/>
              <a:t>Lucke</a:t>
            </a:r>
            <a:r>
              <a:rPr lang="en-US" sz="1600" dirty="0"/>
              <a:t> A. Cervicogenic, hemicranial attacks associated with vascular irritation or compression of the cervical nerve root C2. Clinical manifestations and morphological findings. </a:t>
            </a:r>
            <a:r>
              <a:rPr lang="en-US" sz="1600" i="1" dirty="0"/>
              <a:t>Pain</a:t>
            </a:r>
            <a:r>
              <a:rPr lang="en-US" sz="1600" dirty="0"/>
              <a:t>. 1989;39:203-212. </a:t>
            </a:r>
          </a:p>
          <a:p>
            <a:pPr marL="514350" indent="-514350">
              <a:buFont typeface="+mj-lt"/>
              <a:buAutoNum type="arabicPeriod"/>
            </a:pPr>
            <a:r>
              <a:rPr lang="en-US" sz="1600" dirty="0" err="1"/>
              <a:t>Kaale</a:t>
            </a:r>
            <a:r>
              <a:rPr lang="en-US" sz="1600" dirty="0"/>
              <a:t> BR, </a:t>
            </a:r>
            <a:r>
              <a:rPr lang="en-US" sz="1600" dirty="0" err="1"/>
              <a:t>Krakenes</a:t>
            </a:r>
            <a:r>
              <a:rPr lang="en-US" sz="1600" dirty="0"/>
              <a:t> J, </a:t>
            </a:r>
            <a:r>
              <a:rPr lang="en-US" sz="1600" dirty="0" err="1"/>
              <a:t>Albrektsen</a:t>
            </a:r>
            <a:r>
              <a:rPr lang="en-US" sz="1600" dirty="0"/>
              <a:t> G, </a:t>
            </a:r>
            <a:r>
              <a:rPr lang="en-US" sz="1600" dirty="0" err="1"/>
              <a:t>Wester</a:t>
            </a:r>
            <a:r>
              <a:rPr lang="en-US" sz="1600" dirty="0"/>
              <a:t> K. Head position and impact direction in whiplash injuries: associations with MRI-verified lesions of ligaments and membranes in the upper cervical spine. </a:t>
            </a:r>
            <a:r>
              <a:rPr lang="en-US" sz="1600" i="1" dirty="0"/>
              <a:t>J </a:t>
            </a:r>
            <a:r>
              <a:rPr lang="en-US" sz="1600" i="1" dirty="0" err="1"/>
              <a:t>Neurotrauma</a:t>
            </a:r>
            <a:r>
              <a:rPr lang="en-US" sz="1600" i="1" dirty="0"/>
              <a:t>. </a:t>
            </a:r>
            <a:r>
              <a:rPr lang="en-US" sz="1600" dirty="0"/>
              <a:t>2005;22:1294-1302. </a:t>
            </a:r>
          </a:p>
          <a:p>
            <a:pPr marL="514350" indent="-514350">
              <a:buFont typeface="+mj-lt"/>
              <a:buAutoNum type="arabicPeriod"/>
            </a:pPr>
            <a:r>
              <a:rPr lang="en-US" sz="1600" dirty="0" err="1"/>
              <a:t>Kaale</a:t>
            </a:r>
            <a:r>
              <a:rPr lang="en-US" sz="1600" dirty="0"/>
              <a:t> BR, </a:t>
            </a:r>
            <a:r>
              <a:rPr lang="en-US" sz="1600" dirty="0" err="1"/>
              <a:t>Krakenes</a:t>
            </a:r>
            <a:r>
              <a:rPr lang="en-US" sz="1600" dirty="0"/>
              <a:t> J, </a:t>
            </a:r>
            <a:r>
              <a:rPr lang="en-US" sz="1600" dirty="0" err="1"/>
              <a:t>Albrektsen</a:t>
            </a:r>
            <a:r>
              <a:rPr lang="en-US" sz="1600" dirty="0"/>
              <a:t> G, </a:t>
            </a:r>
            <a:r>
              <a:rPr lang="en-US" sz="1600" dirty="0" err="1"/>
              <a:t>Wester</a:t>
            </a:r>
            <a:r>
              <a:rPr lang="en-US" sz="1600" dirty="0"/>
              <a:t> K. Whiplash-associated disorders impairment rating: neck disability index score according to severity of MRI findings of ligaments and membranes in the upper cervical spine. </a:t>
            </a:r>
            <a:r>
              <a:rPr lang="en-US" sz="1600" i="1" dirty="0"/>
              <a:t>J </a:t>
            </a:r>
            <a:r>
              <a:rPr lang="en-US" sz="1600" i="1" dirty="0" err="1"/>
              <a:t>Neurotrauma</a:t>
            </a:r>
            <a:r>
              <a:rPr lang="en-US" sz="1600" i="1" dirty="0"/>
              <a:t>. </a:t>
            </a:r>
            <a:r>
              <a:rPr lang="en-US" sz="1600" dirty="0"/>
              <a:t>2005;22:466-475. </a:t>
            </a:r>
          </a:p>
          <a:p>
            <a:pPr marL="514350" indent="-514350">
              <a:buFont typeface="+mj-lt"/>
              <a:buAutoNum type="arabicPeriod"/>
            </a:pPr>
            <a:r>
              <a:rPr lang="en-US" sz="1600" dirty="0" err="1"/>
              <a:t>Jonsson</a:t>
            </a:r>
            <a:r>
              <a:rPr lang="en-US" sz="1600" dirty="0"/>
              <a:t> H, Jr, Bring G, </a:t>
            </a:r>
            <a:r>
              <a:rPr lang="en-US" sz="1600" dirty="0" err="1"/>
              <a:t>Rauschning</a:t>
            </a:r>
            <a:r>
              <a:rPr lang="en-US" sz="1600" dirty="0"/>
              <a:t> W, </a:t>
            </a:r>
            <a:r>
              <a:rPr lang="en-US" sz="1600" dirty="0" err="1"/>
              <a:t>Sahlstedt</a:t>
            </a:r>
            <a:r>
              <a:rPr lang="en-US" sz="1600" dirty="0"/>
              <a:t> B. Hidden cervical spine injuries in traffic accident victims with skull fractures. </a:t>
            </a:r>
            <a:r>
              <a:rPr lang="en-US" sz="1600" i="1" dirty="0"/>
              <a:t>J Spinal </a:t>
            </a:r>
            <a:r>
              <a:rPr lang="en-US" sz="1600" i="1" dirty="0" err="1"/>
              <a:t>Disord</a:t>
            </a:r>
            <a:r>
              <a:rPr lang="en-US" sz="1600" i="1" dirty="0"/>
              <a:t>. </a:t>
            </a:r>
            <a:r>
              <a:rPr lang="en-US" sz="1600" dirty="0"/>
              <a:t>1991;4:251. </a:t>
            </a:r>
          </a:p>
          <a:p>
            <a:pPr marL="514350" indent="-514350">
              <a:buFont typeface="+mj-lt"/>
              <a:buAutoNum type="arabicPeriod"/>
            </a:pPr>
            <a:r>
              <a:rPr lang="en-US" sz="1600" dirty="0" err="1"/>
              <a:t>Pettersson</a:t>
            </a:r>
            <a:r>
              <a:rPr lang="en-US" sz="1600" dirty="0"/>
              <a:t> K, </a:t>
            </a:r>
            <a:r>
              <a:rPr lang="en-US" sz="1600" dirty="0" err="1"/>
              <a:t>Hildingsson</a:t>
            </a:r>
            <a:r>
              <a:rPr lang="en-US" sz="1600" dirty="0"/>
              <a:t> C, </a:t>
            </a:r>
            <a:r>
              <a:rPr lang="en-US" sz="1600" dirty="0" err="1"/>
              <a:t>Toolanen</a:t>
            </a:r>
            <a:r>
              <a:rPr lang="en-US" sz="1600" dirty="0"/>
              <a:t> G, </a:t>
            </a:r>
            <a:r>
              <a:rPr lang="en-US" sz="1600" dirty="0" err="1"/>
              <a:t>Fagerlund</a:t>
            </a:r>
            <a:r>
              <a:rPr lang="en-US" sz="1600" dirty="0"/>
              <a:t> M, </a:t>
            </a:r>
            <a:r>
              <a:rPr lang="en-US" sz="1600" dirty="0" err="1"/>
              <a:t>Bjornebrink</a:t>
            </a:r>
            <a:r>
              <a:rPr lang="en-US" sz="1600" dirty="0"/>
              <a:t> J. Disc pathology after whiplash injury. A prospective magnetic resonance imaging and clinical investigation. </a:t>
            </a:r>
            <a:r>
              <a:rPr lang="en-US" sz="1600" i="1" dirty="0"/>
              <a:t>Spine</a:t>
            </a:r>
            <a:r>
              <a:rPr lang="en-US" sz="1600" dirty="0"/>
              <a:t>. 1997;22:283-287; discussion 288.263.</a:t>
            </a:r>
          </a:p>
          <a:p>
            <a:pPr marL="514350" indent="-514350">
              <a:buFont typeface="+mj-lt"/>
              <a:buAutoNum type="arabicPeriod"/>
            </a:pPr>
            <a:endParaRPr lang="en-US" sz="1600" dirty="0"/>
          </a:p>
          <a:p>
            <a:pPr marL="514350" indent="-514350">
              <a:buFont typeface="+mj-lt"/>
              <a:buAutoNum type="arabicPeriod"/>
            </a:pPr>
            <a:endParaRPr lang="en-US" sz="1600" dirty="0"/>
          </a:p>
          <a:p>
            <a:pPr marL="0" indent="0">
              <a:buNone/>
            </a:pPr>
            <a:endParaRPr lang="en-US" sz="1600" dirty="0"/>
          </a:p>
          <a:p>
            <a:pPr marL="514350" indent="-514350">
              <a:buFont typeface="+mj-lt"/>
              <a:buAutoNum type="arabicPeriod"/>
            </a:pPr>
            <a:endParaRPr lang="en-US" sz="1600" dirty="0"/>
          </a:p>
          <a:p>
            <a:pPr marL="514350" indent="-514350">
              <a:buFont typeface="+mj-lt"/>
              <a:buAutoNum type="arabicPeriod"/>
            </a:pPr>
            <a:endParaRPr lang="nb-NO" sz="1600" dirty="0"/>
          </a:p>
          <a:p>
            <a:pPr marL="0" indent="0">
              <a:buNone/>
            </a:pPr>
            <a:endParaRPr lang="en-US" sz="1600" dirty="0"/>
          </a:p>
          <a:p>
            <a:pPr marL="514350" indent="-514350">
              <a:buFont typeface="+mj-lt"/>
              <a:buAutoNum type="arabicPeriod"/>
            </a:pPr>
            <a:endParaRPr lang="nb-NO" sz="1600" dirty="0"/>
          </a:p>
          <a:p>
            <a:pPr marL="514350" indent="-514350">
              <a:buFont typeface="+mj-lt"/>
              <a:buAutoNum type="arabicPeriod"/>
            </a:pPr>
            <a:endParaRPr lang="en-US" sz="1600" dirty="0"/>
          </a:p>
          <a:p>
            <a:pPr marL="514350" indent="-514350">
              <a:buFont typeface="+mj-lt"/>
              <a:buAutoNum type="arabicPeriod"/>
            </a:pPr>
            <a:endParaRPr lang="en-US" sz="1600" dirty="0"/>
          </a:p>
          <a:p>
            <a:pPr marL="514350" indent="-514350">
              <a:buFont typeface="+mj-lt"/>
              <a:buAutoNum type="arabicPeriod"/>
            </a:pPr>
            <a:endParaRPr lang="en-US" sz="1600" dirty="0"/>
          </a:p>
          <a:p>
            <a:pPr marL="514350" indent="-514350">
              <a:buFont typeface="+mj-lt"/>
              <a:buAutoNum type="arabicPeriod"/>
            </a:pPr>
            <a:endParaRPr lang="en-US" sz="1600" dirty="0"/>
          </a:p>
          <a:p>
            <a:pPr marL="514350" indent="-514350">
              <a:buFont typeface="+mj-lt"/>
              <a:buAutoNum type="arabicPeriod"/>
            </a:pPr>
            <a:endParaRPr lang="en-US" sz="1600" dirty="0"/>
          </a:p>
          <a:p>
            <a:pPr marL="514350" indent="-514350">
              <a:buFont typeface="+mj-lt"/>
              <a:buAutoNum type="arabicPeriod"/>
            </a:pPr>
            <a:endParaRPr lang="en-US" sz="1600" dirty="0"/>
          </a:p>
          <a:p>
            <a:endParaRPr lang="en-US" sz="1600" dirty="0"/>
          </a:p>
        </p:txBody>
      </p:sp>
    </p:spTree>
    <p:extLst>
      <p:ext uri="{BB962C8B-B14F-4D97-AF65-F5344CB8AC3E}">
        <p14:creationId xmlns:p14="http://schemas.microsoft.com/office/powerpoint/2010/main" val="2598916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4673" y="3320859"/>
            <a:ext cx="4524973" cy="2076333"/>
          </a:xfrm>
        </p:spPr>
        <p:txBody>
          <a:bodyPr vert="horz" lIns="91440" tIns="45720" rIns="91440" bIns="45720" rtlCol="0" anchor="t">
            <a:normAutofit/>
          </a:bodyPr>
          <a:lstStyle/>
          <a:p>
            <a:r>
              <a:rPr lang="en-US" sz="4100"/>
              <a:t>Is the Whiplash Type Injury in a Chronic or Acute State?</a:t>
            </a:r>
          </a:p>
        </p:txBody>
      </p:sp>
      <p:sp>
        <p:nvSpPr>
          <p:cNvPr id="9" name="Freeform: Shape 8">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2254"/>
          <a:stretch/>
        </p:blipFill>
        <p:spPr>
          <a:xfrm>
            <a:off x="6021086" y="544777"/>
            <a:ext cx="6170914" cy="6313225"/>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spTree>
    <p:extLst>
      <p:ext uri="{BB962C8B-B14F-4D97-AF65-F5344CB8AC3E}">
        <p14:creationId xmlns:p14="http://schemas.microsoft.com/office/powerpoint/2010/main" val="3883430240"/>
      </p:ext>
    </p:extLst>
  </p:cSld>
  <p:clrMapOvr>
    <a:overrideClrMapping bg1="dk1" tx1="lt1" bg2="dk2" tx2="lt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6396"/>
          </a:xfrm>
        </p:spPr>
        <p:txBody>
          <a:bodyPr>
            <a:normAutofit fontScale="90000"/>
          </a:bodyPr>
          <a:lstStyle/>
          <a:p>
            <a:r>
              <a:rPr lang="en-US" dirty="0"/>
              <a:t>References</a:t>
            </a:r>
          </a:p>
        </p:txBody>
      </p:sp>
      <p:sp>
        <p:nvSpPr>
          <p:cNvPr id="3" name="Content Placeholder 2"/>
          <p:cNvSpPr>
            <a:spLocks noGrp="1"/>
          </p:cNvSpPr>
          <p:nvPr>
            <p:ph idx="1"/>
          </p:nvPr>
        </p:nvSpPr>
        <p:spPr>
          <a:xfrm>
            <a:off x="721217" y="901523"/>
            <a:ext cx="11031828" cy="5623172"/>
          </a:xfrm>
        </p:spPr>
        <p:txBody>
          <a:bodyPr>
            <a:normAutofit fontScale="85000" lnSpcReduction="20000"/>
          </a:bodyPr>
          <a:lstStyle/>
          <a:p>
            <a:pPr marL="0" indent="0">
              <a:buNone/>
            </a:pPr>
            <a:endParaRPr lang="de-DE" sz="1600" dirty="0"/>
          </a:p>
          <a:p>
            <a:pPr marL="0" indent="0">
              <a:buNone/>
            </a:pPr>
            <a:r>
              <a:rPr lang="en-US" sz="1500" dirty="0"/>
              <a:t>13. </a:t>
            </a:r>
            <a:r>
              <a:rPr lang="it-IT" sz="1500" dirty="0"/>
              <a:t>Borchgrevink GE, Kaasa A, McDonagh D, Stiles </a:t>
            </a:r>
            <a:r>
              <a:rPr lang="en-US" sz="1500" dirty="0"/>
              <a:t>TC, </a:t>
            </a:r>
            <a:r>
              <a:rPr lang="en-US" sz="1500" dirty="0" err="1"/>
              <a:t>Haraldseth</a:t>
            </a:r>
            <a:r>
              <a:rPr lang="en-US" sz="1500" dirty="0"/>
              <a:t> O, </a:t>
            </a:r>
            <a:r>
              <a:rPr lang="en-US" sz="1500" dirty="0" err="1"/>
              <a:t>Lereim</a:t>
            </a:r>
            <a:r>
              <a:rPr lang="en-US" sz="1500" dirty="0"/>
              <a:t> I. Acute treatment of whiplash neck sprain injuries. A randomized trial of treatment during the first 14 days after a car accident. </a:t>
            </a:r>
            <a:r>
              <a:rPr lang="en-US" sz="1500" i="1" dirty="0"/>
              <a:t>Spine</a:t>
            </a:r>
            <a:r>
              <a:rPr lang="en-US" sz="1500" dirty="0"/>
              <a:t>. 1998;23:25-31.</a:t>
            </a:r>
            <a:r>
              <a:rPr lang="de-DE" sz="1500" dirty="0"/>
              <a:t> </a:t>
            </a:r>
          </a:p>
          <a:p>
            <a:pPr marL="0" indent="0">
              <a:buNone/>
            </a:pPr>
            <a:r>
              <a:rPr lang="en-US" sz="1500" dirty="0"/>
              <a:t>14. </a:t>
            </a:r>
            <a:r>
              <a:rPr lang="de-DE" sz="1500" dirty="0"/>
              <a:t>Kasch H, Qerama E, Bach FW, Jensen TS. </a:t>
            </a:r>
            <a:r>
              <a:rPr lang="en-US" sz="1500" dirty="0"/>
              <a:t>Reduced cold pressor pain tolerance in non-recovered whiplash patients: a 1-year prospective study. </a:t>
            </a:r>
            <a:r>
              <a:rPr lang="en-US" sz="1500" i="1" dirty="0" err="1"/>
              <a:t>Eur</a:t>
            </a:r>
            <a:r>
              <a:rPr lang="en-US" sz="1500" i="1" dirty="0"/>
              <a:t> J Pain. </a:t>
            </a:r>
            <a:r>
              <a:rPr lang="en-US" sz="1500" dirty="0"/>
              <a:t>2005;9:561-569.</a:t>
            </a:r>
          </a:p>
          <a:p>
            <a:pPr marL="0" indent="0">
              <a:buNone/>
            </a:pPr>
            <a:r>
              <a:rPr lang="en-US" sz="1500" dirty="0"/>
              <a:t>15. </a:t>
            </a:r>
            <a:r>
              <a:rPr lang="en-US" sz="1500" dirty="0" err="1"/>
              <a:t>Tjell</a:t>
            </a:r>
            <a:r>
              <a:rPr lang="en-US" sz="1500" dirty="0"/>
              <a:t>, C. and U. </a:t>
            </a:r>
            <a:r>
              <a:rPr lang="en-US" sz="1500" dirty="0" err="1"/>
              <a:t>Rosenhall</a:t>
            </a:r>
            <a:r>
              <a:rPr lang="en-US" sz="1500" dirty="0"/>
              <a:t> (1998). “Smooth pursuit neck torsion test: a specific test for cervical dizziness.” Otology &amp; </a:t>
            </a:r>
            <a:r>
              <a:rPr lang="en-US" sz="1500" dirty="0" err="1"/>
              <a:t>Neurotology</a:t>
            </a:r>
            <a:r>
              <a:rPr lang="en-US" sz="1500" dirty="0"/>
              <a:t> 19(1): 7.</a:t>
            </a:r>
          </a:p>
          <a:p>
            <a:pPr marL="0" indent="0">
              <a:buNone/>
            </a:pPr>
            <a:r>
              <a:rPr lang="en-US" sz="1500" dirty="0"/>
              <a:t>16. </a:t>
            </a:r>
            <a:r>
              <a:rPr lang="en-US" sz="1500" dirty="0" err="1"/>
              <a:t>Treleaven</a:t>
            </a:r>
            <a:r>
              <a:rPr lang="en-US" sz="1500" dirty="0"/>
              <a:t>, J., G. Jull, et al. (2003). “Dizziness and unsteadiness following whiplash injury: characteristic features and relationship with cervical joint position error.” Journal of Rehabilitation Medicine 35(1): 36-43.</a:t>
            </a:r>
          </a:p>
          <a:p>
            <a:pPr marL="0" indent="0">
              <a:buNone/>
            </a:pPr>
            <a:r>
              <a:rPr lang="en-US" sz="1500" dirty="0"/>
              <a:t>17. </a:t>
            </a:r>
            <a:r>
              <a:rPr lang="en-US" sz="1500" dirty="0" err="1"/>
              <a:t>Treleaven</a:t>
            </a:r>
            <a:r>
              <a:rPr lang="en-US" sz="1500" dirty="0"/>
              <a:t>, J., G. Jull, et al. (2005). “Smooth pursuit neck torsion test in whiplash-associated disorders: relationship to self-reports of neck pain and disability, dizziness and anxiety.” Journal of Rehabilitation Medicine 37(4): 219-223.</a:t>
            </a:r>
          </a:p>
          <a:p>
            <a:pPr marL="0" indent="0">
              <a:buNone/>
            </a:pPr>
            <a:r>
              <a:rPr lang="en-US" sz="1500" dirty="0"/>
              <a:t>18. </a:t>
            </a:r>
            <a:r>
              <a:rPr lang="en-US" sz="1500" dirty="0" err="1"/>
              <a:t>Treleaven</a:t>
            </a:r>
            <a:r>
              <a:rPr lang="en-US" sz="1500" dirty="0"/>
              <a:t>, J., G. Jull, et al. (2005). “Standing balance in persistent whiplash: a comparison between subjects with and without dizziness.” Journal of Rehabilitation Medicine 37(4): 224-229.</a:t>
            </a:r>
          </a:p>
          <a:p>
            <a:pPr marL="0" indent="0">
              <a:buNone/>
            </a:pPr>
            <a:r>
              <a:rPr lang="en-US" sz="1500" dirty="0"/>
              <a:t>19. Jull, G., D. </a:t>
            </a:r>
            <a:r>
              <a:rPr lang="en-US" sz="1500" dirty="0" err="1"/>
              <a:t>Falla</a:t>
            </a:r>
            <a:r>
              <a:rPr lang="en-US" sz="1500" dirty="0"/>
              <a:t>, et al. (2007). “Retraining cervical joint position sense: The effect of two exercise regimes.” Journal of Orthopaedic Research 25(3): 404-412.</a:t>
            </a:r>
          </a:p>
          <a:p>
            <a:pPr marL="0" lvl="1" indent="0">
              <a:spcBef>
                <a:spcPts val="1000"/>
              </a:spcBef>
              <a:buNone/>
            </a:pPr>
            <a:r>
              <a:rPr lang="en-US" sz="1500" dirty="0"/>
              <a:t>20. Sterling M, et al. Sensory hypersensitivity occurs soon after whiplash injury and is associated with poor recovery  Pain 104 (2003) 509-517.</a:t>
            </a:r>
          </a:p>
          <a:p>
            <a:pPr marL="0" lvl="1" indent="0">
              <a:spcBef>
                <a:spcPts val="1000"/>
              </a:spcBef>
              <a:buNone/>
            </a:pPr>
            <a:r>
              <a:rPr lang="en-US" sz="1500" dirty="0"/>
              <a:t>21. Adams JH, Doyle D, Ford I, </a:t>
            </a:r>
            <a:r>
              <a:rPr lang="en-US" sz="1500" dirty="0" err="1"/>
              <a:t>Gennarelli</a:t>
            </a:r>
            <a:r>
              <a:rPr lang="en-US" sz="1500" dirty="0"/>
              <a:t> TA, Graham DI, McLellan DR. Diffuse axonal injury in head injury: definition, diagnosis and grading. Histopathology. 1989; 15: 49–59.</a:t>
            </a:r>
          </a:p>
          <a:p>
            <a:pPr marL="0" lvl="1" indent="0">
              <a:spcBef>
                <a:spcPts val="1000"/>
              </a:spcBef>
              <a:buNone/>
            </a:pPr>
            <a:r>
              <a:rPr lang="en-US" sz="1500" dirty="0"/>
              <a:t>22. Walton DM, &amp; Elliott JM. An Integrated Model of Chronic Whiplash-Associated Disorder.  Journal of Orthopedic and Sports Physical Therapy. July 2017, Volume 47, Number 7.</a:t>
            </a:r>
          </a:p>
          <a:p>
            <a:pPr marL="0" lvl="1" indent="0">
              <a:spcBef>
                <a:spcPts val="1000"/>
              </a:spcBef>
              <a:buNone/>
            </a:pPr>
            <a:r>
              <a:rPr lang="en-US" sz="1500" dirty="0"/>
              <a:t>23. </a:t>
            </a:r>
            <a:r>
              <a:rPr lang="en-US" sz="1500" u="sng" dirty="0">
                <a:hlinkClick r:id="rId2"/>
              </a:rPr>
              <a:t>Ritchie C</a:t>
            </a:r>
            <a:r>
              <a:rPr lang="en-US" sz="1500" u="sng" baseline="30000" dirty="0"/>
              <a:t>1</a:t>
            </a:r>
            <a:r>
              <a:rPr lang="en-US" sz="1500" u="sng" dirty="0"/>
              <a:t>, </a:t>
            </a:r>
            <a:r>
              <a:rPr lang="en-US" sz="1500" u="sng" dirty="0" err="1">
                <a:hlinkClick r:id="rId3"/>
              </a:rPr>
              <a:t>Hendrikz</a:t>
            </a:r>
            <a:r>
              <a:rPr lang="en-US" sz="1500" u="sng" dirty="0">
                <a:hlinkClick r:id="rId3"/>
              </a:rPr>
              <a:t> J</a:t>
            </a:r>
            <a:r>
              <a:rPr lang="en-US" sz="1500" u="sng" dirty="0"/>
              <a:t>, </a:t>
            </a:r>
            <a:r>
              <a:rPr lang="en-US" sz="1500" u="sng" dirty="0" err="1">
                <a:hlinkClick r:id="rId4"/>
              </a:rPr>
              <a:t>Kenardy</a:t>
            </a:r>
            <a:r>
              <a:rPr lang="en-US" sz="1500" u="sng" dirty="0">
                <a:hlinkClick r:id="rId4"/>
              </a:rPr>
              <a:t> J</a:t>
            </a:r>
            <a:r>
              <a:rPr lang="en-US" sz="1500" u="sng" dirty="0"/>
              <a:t>, </a:t>
            </a:r>
            <a:r>
              <a:rPr lang="en-US" sz="1500" u="sng" dirty="0">
                <a:hlinkClick r:id="rId5"/>
              </a:rPr>
              <a:t>Sterling M</a:t>
            </a:r>
            <a:r>
              <a:rPr lang="en-US" sz="1500" u="sng" dirty="0"/>
              <a:t>. </a:t>
            </a:r>
            <a:r>
              <a:rPr lang="en-US" sz="1500" dirty="0"/>
              <a:t>Derivation of a clinical prediction rule to identify both chronic moderate/severe disability and full recovery following whiplash injury. </a:t>
            </a:r>
            <a:r>
              <a:rPr lang="en-US" sz="1500" u="sng" dirty="0">
                <a:hlinkClick r:id="rId6" tooltip="Pain."/>
              </a:rPr>
              <a:t>Pain.</a:t>
            </a:r>
            <a:r>
              <a:rPr lang="en-US" sz="1500" u="sng" dirty="0"/>
              <a:t> </a:t>
            </a:r>
            <a:r>
              <a:rPr lang="en-US" sz="1500" dirty="0"/>
              <a:t>2013 Oct;154(10):2198-206</a:t>
            </a:r>
            <a:r>
              <a:rPr lang="en-US" sz="1500" u="sng" dirty="0"/>
              <a:t>.</a:t>
            </a:r>
          </a:p>
          <a:p>
            <a:pPr marL="0" lvl="1" indent="0">
              <a:spcBef>
                <a:spcPts val="1000"/>
              </a:spcBef>
              <a:buNone/>
            </a:pPr>
            <a:r>
              <a:rPr lang="en-US" sz="1500" u="sng" dirty="0"/>
              <a:t>24. </a:t>
            </a:r>
            <a:r>
              <a:rPr lang="en-US" sz="1500" dirty="0"/>
              <a:t>Rosenfeld, M.; </a:t>
            </a:r>
            <a:r>
              <a:rPr lang="en-US" sz="1500" dirty="0" err="1"/>
              <a:t>Seferiadis</a:t>
            </a:r>
            <a:r>
              <a:rPr lang="en-US" sz="1500" dirty="0"/>
              <a:t>, A.; </a:t>
            </a:r>
            <a:r>
              <a:rPr lang="en-US" sz="1500" dirty="0" err="1"/>
              <a:t>Carlsson</a:t>
            </a:r>
            <a:r>
              <a:rPr lang="en-US" sz="1500" dirty="0"/>
              <a:t>, J.; </a:t>
            </a:r>
            <a:r>
              <a:rPr lang="en-US" sz="1500" dirty="0" err="1"/>
              <a:t>Gunnarsson</a:t>
            </a:r>
            <a:r>
              <a:rPr lang="en-US" sz="1500" dirty="0"/>
              <a:t>, R. (2003). "Active intervention in patients with whiplash-associated disorders improves long-term prognosis: a randomized controlled clinical trial". </a:t>
            </a:r>
            <a:r>
              <a:rPr lang="en-US" sz="1500" i="1" dirty="0"/>
              <a:t>Spine</a:t>
            </a:r>
            <a:r>
              <a:rPr lang="en-US" sz="1500" dirty="0"/>
              <a:t>. </a:t>
            </a:r>
            <a:r>
              <a:rPr lang="en-US" sz="1500" b="1" dirty="0"/>
              <a:t>28</a:t>
            </a:r>
            <a:r>
              <a:rPr lang="en-US" sz="1500" dirty="0"/>
              <a:t> (22): 2491–8. </a:t>
            </a:r>
          </a:p>
          <a:p>
            <a:pPr marL="0" lvl="1" indent="0">
              <a:spcBef>
                <a:spcPts val="1000"/>
              </a:spcBef>
              <a:buNone/>
            </a:pPr>
            <a:r>
              <a:rPr lang="en-US" sz="1500" u="sng" dirty="0"/>
              <a:t>25. </a:t>
            </a:r>
            <a:r>
              <a:rPr lang="en-US" sz="1500" dirty="0" err="1"/>
              <a:t>Bunketorp</a:t>
            </a:r>
            <a:r>
              <a:rPr lang="en-US" sz="1500" dirty="0"/>
              <a:t>, L.; </a:t>
            </a:r>
            <a:r>
              <a:rPr lang="en-US" sz="1500" dirty="0" err="1"/>
              <a:t>Stener-Victorin</a:t>
            </a:r>
            <a:r>
              <a:rPr lang="en-US" sz="1500" dirty="0"/>
              <a:t>, E.; </a:t>
            </a:r>
            <a:r>
              <a:rPr lang="en-US" sz="1500" dirty="0" err="1"/>
              <a:t>Carlsson</a:t>
            </a:r>
            <a:r>
              <a:rPr lang="en-US" sz="1500" dirty="0"/>
              <a:t>, J. (2005). </a:t>
            </a:r>
            <a:r>
              <a:rPr lang="en-US" sz="1500" dirty="0">
                <a:hlinkClick r:id="rId7"/>
              </a:rPr>
              <a:t>"Neck pain and disability following motor vehicle accidents--a cohort study"</a:t>
            </a:r>
            <a:r>
              <a:rPr lang="en-US" sz="1500" dirty="0"/>
              <a:t>. </a:t>
            </a:r>
            <a:r>
              <a:rPr lang="en-US" sz="1500" i="1" dirty="0" err="1"/>
              <a:t>Europ</a:t>
            </a:r>
            <a:r>
              <a:rPr lang="en-US" sz="1500" i="1" dirty="0"/>
              <a:t> Spine</a:t>
            </a:r>
            <a:r>
              <a:rPr lang="en-US" sz="1500" dirty="0"/>
              <a:t>. </a:t>
            </a:r>
            <a:r>
              <a:rPr lang="en-US" sz="1500" b="1" dirty="0"/>
              <a:t>14</a:t>
            </a:r>
            <a:r>
              <a:rPr lang="en-US" sz="1500" dirty="0"/>
              <a:t> (1): 84–9.</a:t>
            </a:r>
          </a:p>
          <a:p>
            <a:pPr marL="0" lvl="1" indent="0">
              <a:spcBef>
                <a:spcPts val="1000"/>
              </a:spcBef>
              <a:buNone/>
            </a:pPr>
            <a:r>
              <a:rPr lang="en-US" sz="1500" u="sng" dirty="0"/>
              <a:t>26. </a:t>
            </a:r>
            <a:r>
              <a:rPr lang="en-US" sz="1500" dirty="0"/>
              <a:t>Ferrari R, Schrader H (2001). </a:t>
            </a:r>
            <a:r>
              <a:rPr lang="en-US" sz="1500" dirty="0">
                <a:hlinkClick r:id="rId8"/>
              </a:rPr>
              <a:t>"The late whiplash syndrome: a biopsychosocial approach"</a:t>
            </a:r>
            <a:r>
              <a:rPr lang="en-US" sz="1500" dirty="0"/>
              <a:t>. </a:t>
            </a:r>
            <a:r>
              <a:rPr lang="en-US" sz="1500" i="1" dirty="0"/>
              <a:t>J. Neurol. Neurosurg. Psychiatry</a:t>
            </a:r>
            <a:r>
              <a:rPr lang="en-US" sz="1500" dirty="0"/>
              <a:t>. </a:t>
            </a:r>
            <a:r>
              <a:rPr lang="en-US" sz="1500" b="1" dirty="0"/>
              <a:t>70</a:t>
            </a:r>
            <a:r>
              <a:rPr lang="en-US" sz="1500" dirty="0"/>
              <a:t> (6): 722–6.</a:t>
            </a:r>
          </a:p>
          <a:p>
            <a:pPr marL="0" indent="0" fontAlgn="base">
              <a:buNone/>
            </a:pPr>
            <a:r>
              <a:rPr lang="en-US" sz="1500" u="sng" dirty="0"/>
              <a:t>27. </a:t>
            </a:r>
            <a:r>
              <a:rPr lang="en-US" sz="1500" dirty="0"/>
              <a:t>Whiplash Associated Disorders: The pathway from acute pain to chronic pain syndrome, a biopsychosocial dilemma. Lehman JJ &amp; Nicholson AD. ACA News. October 2015.</a:t>
            </a:r>
          </a:p>
          <a:p>
            <a:pPr marL="0" lvl="1" indent="0">
              <a:spcBef>
                <a:spcPts val="1000"/>
              </a:spcBef>
              <a:buNone/>
            </a:pPr>
            <a:endParaRPr lang="en-US" sz="1500" u="sng" dirty="0"/>
          </a:p>
          <a:p>
            <a:pPr marL="0" lvl="1" indent="0">
              <a:spcBef>
                <a:spcPts val="1000"/>
              </a:spcBef>
              <a:buNone/>
            </a:pPr>
            <a:endParaRPr lang="en-US" sz="1600" u="sng" dirty="0"/>
          </a:p>
          <a:p>
            <a:pPr marL="0" indent="0">
              <a:buNone/>
            </a:pPr>
            <a:endParaRPr lang="en-US" sz="1600" dirty="0"/>
          </a:p>
          <a:p>
            <a:pPr marL="0" indent="0">
              <a:buNone/>
            </a:pPr>
            <a:endParaRPr lang="en-US" sz="1600" dirty="0"/>
          </a:p>
          <a:p>
            <a:pPr marL="0" indent="0">
              <a:buNone/>
            </a:pPr>
            <a:endParaRPr lang="en-US" dirty="0"/>
          </a:p>
        </p:txBody>
      </p:sp>
    </p:spTree>
    <p:extLst>
      <p:ext uri="{BB962C8B-B14F-4D97-AF65-F5344CB8AC3E}">
        <p14:creationId xmlns:p14="http://schemas.microsoft.com/office/powerpoint/2010/main" val="16759840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9D9B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8488" y="643467"/>
            <a:ext cx="8315023" cy="5571066"/>
          </a:xfrm>
          <a:prstGeom prst="rect">
            <a:avLst/>
          </a:prstGeom>
        </p:spPr>
      </p:pic>
    </p:spTree>
    <p:extLst>
      <p:ext uri="{BB962C8B-B14F-4D97-AF65-F5344CB8AC3E}">
        <p14:creationId xmlns:p14="http://schemas.microsoft.com/office/powerpoint/2010/main" val="34796431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Cranio</a:t>
            </a:r>
            <a:r>
              <a:rPr lang="en-US" dirty="0"/>
              <a:t>-cervical Flexion Test</a:t>
            </a:r>
          </a:p>
        </p:txBody>
      </p:sp>
      <p:sp>
        <p:nvSpPr>
          <p:cNvPr id="3" name="Content Placeholder 2"/>
          <p:cNvSpPr>
            <a:spLocks noGrp="1"/>
          </p:cNvSpPr>
          <p:nvPr>
            <p:ph idx="1"/>
          </p:nvPr>
        </p:nvSpPr>
        <p:spPr/>
        <p:txBody>
          <a:bodyPr>
            <a:normAutofit fontScale="85000" lnSpcReduction="20000"/>
          </a:bodyPr>
          <a:lstStyle/>
          <a:p>
            <a:r>
              <a:rPr lang="en-US" dirty="0"/>
              <a:t>Performed with the patient in supine crook lying with the neck in a neutral position (no pillow) such that the line of the face is horizontal and a line bisecting the neck longitudinally is horizontal to the testing surface. Layers of towel may be placed under the head if necessary to achieve a neutral position. The uninflated pressure sensor is placed behind the neck so that it abuts the occiput and is inflated to a stable baseline pressure of 20 mm Hg, a standard pressure sufficient to fill the space between the testing surface and the neck but not push the neck into a lordosis. The device provides the feedback and direction to the patient to perform the required five stages of the test. The patient is instructed that the test is not one of strength but rather one of precision. The movement is performed gently and slowly as a head nodding action (as if saying “yes”). The CCFT tests the activation and endurance of the deep cervical flexors in progressive inner range positions as the patient attempts to sequentially target five, 2-mm Hg progressive pressure increases from the baseline of 20 mm Hg to a maximum of 30 mm Hg as well as to maintain a isometric contraction at the progressive pressures as an endurance task</a:t>
            </a:r>
          </a:p>
        </p:txBody>
      </p:sp>
    </p:spTree>
    <p:extLst>
      <p:ext uri="{BB962C8B-B14F-4D97-AF65-F5344CB8AC3E}">
        <p14:creationId xmlns:p14="http://schemas.microsoft.com/office/powerpoint/2010/main" val="181179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20783"/>
          <a:stretch/>
        </p:blipFill>
        <p:spPr>
          <a:xfrm>
            <a:off x="4038599" y="10"/>
            <a:ext cx="8160026" cy="6875809"/>
          </a:xfrm>
          <a:prstGeom prst="rect">
            <a:avLst/>
          </a:prstGeom>
        </p:spPr>
      </p:pic>
      <p:sp>
        <p:nvSpPr>
          <p:cNvPr id="15" name="Freeform: Shape 14">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p:nvPr>
        </p:nvSpPr>
        <p:spPr>
          <a:xfrm>
            <a:off x="534473" y="2950387"/>
            <a:ext cx="3052293" cy="3531403"/>
          </a:xfrm>
        </p:spPr>
        <p:txBody>
          <a:bodyPr vert="horz" lIns="91440" tIns="45720" rIns="91440" bIns="45720" rtlCol="0" anchor="t">
            <a:normAutofit/>
          </a:bodyPr>
          <a:lstStyle/>
          <a:p>
            <a:pPr algn="r"/>
            <a:r>
              <a:rPr lang="en-US" sz="3700">
                <a:solidFill>
                  <a:srgbClr val="FFFFFF"/>
                </a:solidFill>
              </a:rPr>
              <a:t>How Do You Determine if the Patient Will Develop a Chronic Pain Condition?</a:t>
            </a:r>
          </a:p>
        </p:txBody>
      </p:sp>
    </p:spTree>
    <p:extLst>
      <p:ext uri="{BB962C8B-B14F-4D97-AF65-F5344CB8AC3E}">
        <p14:creationId xmlns:p14="http://schemas.microsoft.com/office/powerpoint/2010/main" val="1247761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464595"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46337"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04672" y="640263"/>
            <a:ext cx="5157216" cy="1344975"/>
          </a:xfrm>
        </p:spPr>
        <p:txBody>
          <a:bodyPr vert="horz" lIns="91440" tIns="45720" rIns="91440" bIns="45720" rtlCol="0" anchor="ctr">
            <a:normAutofit/>
          </a:bodyPr>
          <a:lstStyle/>
          <a:p>
            <a:r>
              <a:rPr lang="en-US" sz="4000" kern="1200">
                <a:solidFill>
                  <a:schemeClr val="tx1"/>
                </a:solidFill>
                <a:latin typeface="+mj-lt"/>
                <a:ea typeface="+mj-ea"/>
                <a:cs typeface="+mj-cs"/>
              </a:rPr>
              <a:t>Whiplash Neck Injury</a:t>
            </a:r>
          </a:p>
        </p:txBody>
      </p:sp>
      <p:sp>
        <p:nvSpPr>
          <p:cNvPr id="3" name="Content Placeholder 2"/>
          <p:cNvSpPr>
            <a:spLocks noGrp="1"/>
          </p:cNvSpPr>
          <p:nvPr>
            <p:ph sz="half" idx="1"/>
          </p:nvPr>
        </p:nvSpPr>
        <p:spPr>
          <a:xfrm>
            <a:off x="804672" y="2121763"/>
            <a:ext cx="5157216" cy="3773010"/>
          </a:xfrm>
        </p:spPr>
        <p:txBody>
          <a:bodyPr vert="horz" lIns="91440" tIns="45720" rIns="91440" bIns="45720" rtlCol="0">
            <a:normAutofit/>
          </a:bodyPr>
          <a:lstStyle/>
          <a:p>
            <a:r>
              <a:rPr lang="en-US" sz="2400" dirty="0"/>
              <a:t>First described by Crowe in 1928. (1)</a:t>
            </a:r>
          </a:p>
          <a:p>
            <a:r>
              <a:rPr lang="en-US" sz="2400" dirty="0"/>
              <a:t>Whiplash associated disorders (WAD) are the most common non-hospitalized injury resulting from a motor vehicle crash. (2)</a:t>
            </a:r>
          </a:p>
          <a:p>
            <a:r>
              <a:rPr lang="en-US" sz="2400" dirty="0"/>
              <a:t>Usually 2-3 weeks for recovery (26)</a:t>
            </a:r>
          </a:p>
          <a:p>
            <a:r>
              <a:rPr lang="en-US" sz="2400" dirty="0"/>
              <a:t>Only 50% of patients fully recover from a whiplash-type injury. (2,23, 24, 25)</a:t>
            </a:r>
          </a:p>
          <a:p>
            <a:endParaRPr lang="en-US" sz="2000" dirty="0"/>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69642" y="1454603"/>
            <a:ext cx="4736963" cy="3793344"/>
          </a:xfrm>
          <a:prstGeom prst="rect">
            <a:avLst/>
          </a:prstGeom>
        </p:spPr>
      </p:pic>
    </p:spTree>
    <p:extLst>
      <p:ext uri="{BB962C8B-B14F-4D97-AF65-F5344CB8AC3E}">
        <p14:creationId xmlns:p14="http://schemas.microsoft.com/office/powerpoint/2010/main" val="207907549"/>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464595"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46337"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p:cNvSpPr>
            <a:spLocks noGrp="1"/>
          </p:cNvSpPr>
          <p:nvPr>
            <p:ph type="title"/>
          </p:nvPr>
        </p:nvSpPr>
        <p:spPr>
          <a:xfrm>
            <a:off x="804672" y="640263"/>
            <a:ext cx="5157216" cy="1344975"/>
          </a:xfrm>
        </p:spPr>
        <p:txBody>
          <a:bodyPr vert="horz" lIns="91440" tIns="45720" rIns="91440" bIns="45720" rtlCol="0" anchor="ctr">
            <a:normAutofit/>
          </a:bodyPr>
          <a:lstStyle/>
          <a:p>
            <a:r>
              <a:rPr lang="en-US" sz="4000" kern="1200">
                <a:solidFill>
                  <a:schemeClr val="tx1"/>
                </a:solidFill>
                <a:latin typeface="+mj-lt"/>
                <a:ea typeface="+mj-ea"/>
                <a:cs typeface="+mj-cs"/>
              </a:rPr>
              <a:t>Persistent Pain: A Chronic Illness</a:t>
            </a:r>
          </a:p>
        </p:txBody>
      </p:sp>
      <p:sp>
        <p:nvSpPr>
          <p:cNvPr id="3" name="Content Placeholder 2"/>
          <p:cNvSpPr>
            <a:spLocks noGrp="1"/>
          </p:cNvSpPr>
          <p:nvPr>
            <p:ph sz="half" idx="1"/>
          </p:nvPr>
        </p:nvSpPr>
        <p:spPr>
          <a:xfrm>
            <a:off x="804672" y="2121763"/>
            <a:ext cx="5157216" cy="3773010"/>
          </a:xfrm>
        </p:spPr>
        <p:txBody>
          <a:bodyPr vert="horz" lIns="91440" tIns="45720" rIns="91440" bIns="45720" rtlCol="0">
            <a:normAutofit/>
          </a:bodyPr>
          <a:lstStyle/>
          <a:p>
            <a:r>
              <a:rPr lang="en-US" sz="2400" dirty="0"/>
              <a:t>Acute pain usually goes away after an injury or illness resolves. But when pain persists for months or even years, long after whatever started the pain has gone or because the injury continues, it becomes a chronic condition an illness in its own right. </a:t>
            </a:r>
          </a:p>
          <a:p>
            <a:r>
              <a:rPr lang="en-US" sz="1600" dirty="0"/>
              <a:t>A Call to Revolutionize Chronic Pain Care in America: An Opportunity in Health Care Reform. The Mayday Fund. November 4, 2009. Amended March 4, 2010.</a:t>
            </a:r>
          </a:p>
          <a:p>
            <a:endParaRPr lang="en-US" sz="2000" dirty="0"/>
          </a:p>
          <a:p>
            <a:endParaRPr lang="en-US" sz="2000"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69642" y="1615594"/>
            <a:ext cx="4736963" cy="3471362"/>
          </a:xfrm>
          <a:prstGeom prst="rect">
            <a:avLst/>
          </a:prstGeom>
        </p:spPr>
      </p:pic>
    </p:spTree>
    <p:extLst>
      <p:ext uri="{BB962C8B-B14F-4D97-AF65-F5344CB8AC3E}">
        <p14:creationId xmlns:p14="http://schemas.microsoft.com/office/powerpoint/2010/main" val="861877213"/>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40463</TotalTime>
  <Words>3894</Words>
  <Application>Microsoft Office PowerPoint</Application>
  <PresentationFormat>Widescreen</PresentationFormat>
  <Paragraphs>337</Paragraphs>
  <Slides>62</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62</vt:i4>
      </vt:variant>
    </vt:vector>
  </HeadingPairs>
  <TitlesOfParts>
    <vt:vector size="68" baseType="lpstr">
      <vt:lpstr>Arial</vt:lpstr>
      <vt:lpstr>Calibri</vt:lpstr>
      <vt:lpstr>Calibri Light</vt:lpstr>
      <vt:lpstr>Tw Cen MT</vt:lpstr>
      <vt:lpstr>Office Theme</vt:lpstr>
      <vt:lpstr>Custom Design</vt:lpstr>
      <vt:lpstr>Whiplash Associated Disorders: The pathway from acute to chronic pain  Hours 1-2</vt:lpstr>
      <vt:lpstr>Contact Information James J. Lehman, DC, DIANM </vt:lpstr>
      <vt:lpstr>Learning Objectives</vt:lpstr>
      <vt:lpstr>How Do You Determine the Prognosis With a Whiplash Type Injury?</vt:lpstr>
      <vt:lpstr>How Do You Grade the Injury?</vt:lpstr>
      <vt:lpstr>Is the Whiplash Type Injury in a Chronic or Acute State?</vt:lpstr>
      <vt:lpstr>How Do You Determine if the Patient Will Develop a Chronic Pain Condition?</vt:lpstr>
      <vt:lpstr>Whiplash Neck Injury</vt:lpstr>
      <vt:lpstr>Persistent Pain: A Chronic Illness</vt:lpstr>
      <vt:lpstr>PowerPoint Presentation</vt:lpstr>
      <vt:lpstr>National Pain Strategy</vt:lpstr>
      <vt:lpstr>Multidimensional Aspects of Pain Mackey S. Future Directions for Pain Management: Lessons from the Institute of Medicine Pain Report and the National Pain Strategy</vt:lpstr>
      <vt:lpstr>PowerPoint Presentation</vt:lpstr>
      <vt:lpstr>Chronic Pain is an Epidemic in America</vt:lpstr>
      <vt:lpstr>Current Literature</vt:lpstr>
      <vt:lpstr>Quebec Task Force Definition</vt:lpstr>
      <vt:lpstr>PowerPoint Presentation</vt:lpstr>
      <vt:lpstr>Whiplash Injury Costs</vt:lpstr>
      <vt:lpstr>Pathomechanics of Whiplash Injury      Elliot JM, et al. Characterization of Acute and Chronic Whiplash-Associated Disorders. Journal of Orthopaedic &amp; Sports Physical Therapy, 2009, Volume: 39 Issue: 5 Pages: 312-323. </vt:lpstr>
      <vt:lpstr>Whiplash Injury Symptoms </vt:lpstr>
      <vt:lpstr>PowerPoint Presentation</vt:lpstr>
      <vt:lpstr>Do You Anticipate the Need for Continuing Care Following a Whiplash Type Injury?</vt:lpstr>
      <vt:lpstr>Soft Tissue Injury Grading</vt:lpstr>
      <vt:lpstr>Soft Tissue Injury Grading</vt:lpstr>
      <vt:lpstr>Quebec Task Force (QTF) Classifications</vt:lpstr>
      <vt:lpstr>Quebec Task Force (1995)Criticisms</vt:lpstr>
      <vt:lpstr>Swedish Study and Quebec Task Force</vt:lpstr>
      <vt:lpstr>Swedish Study and Quebec Task Force</vt:lpstr>
      <vt:lpstr>Swedish Study and Quebec Task Force</vt:lpstr>
      <vt:lpstr>Swedish Study and Quebec Task Force</vt:lpstr>
      <vt:lpstr>Swedish Study </vt:lpstr>
      <vt:lpstr>Swedish Study Findings</vt:lpstr>
      <vt:lpstr>Transition from Acute to Chronic Pain Status</vt:lpstr>
      <vt:lpstr>Physical and Psychological Features</vt:lpstr>
      <vt:lpstr>Whiplash Presentation</vt:lpstr>
      <vt:lpstr>Pathoanatomical Lesions in the Whiplash Injury (27)</vt:lpstr>
      <vt:lpstr>Upper Cervical Ligament Sprain Injuries Leading to Chronic Pain </vt:lpstr>
      <vt:lpstr>PowerPoint Presentation</vt:lpstr>
      <vt:lpstr>Sensorimotor Dysfunction and Whiplash Injury: Clinical Implications and Prognosis </vt:lpstr>
      <vt:lpstr>Sensorimotor Dysfunction and Chronic Whiplash Associated Disorders</vt:lpstr>
      <vt:lpstr>Testing for Joint Positioning Error and Kinesthetic deficits </vt:lpstr>
      <vt:lpstr>Oculomotor Control</vt:lpstr>
      <vt:lpstr>Gaze Stability Testing</vt:lpstr>
      <vt:lpstr>Sensorimotor Ocular Testing</vt:lpstr>
      <vt:lpstr>Sensorimotor Dysfunction</vt:lpstr>
      <vt:lpstr>Cervical muscle recruitment patterns </vt:lpstr>
      <vt:lpstr>Early Sensory Findings after Whiplash Injuries</vt:lpstr>
      <vt:lpstr>Late Sensory Findings and Chronic Whiplash Syndrome</vt:lpstr>
      <vt:lpstr>Algometry with Clothes Peg</vt:lpstr>
      <vt:lpstr>Characteristics of the Whiplash Presentation</vt:lpstr>
      <vt:lpstr>Psychological Factors and Chronic WAD</vt:lpstr>
      <vt:lpstr>PowerPoint Presentation</vt:lpstr>
      <vt:lpstr>Post-Whiplash Pain and PTSD</vt:lpstr>
      <vt:lpstr>Post Whiplash Injury Muscle Fatty Infiltrates</vt:lpstr>
      <vt:lpstr>Degeneration of the Cervical Extensor Musculature in Chronic WAD</vt:lpstr>
      <vt:lpstr>Clinical Implications</vt:lpstr>
      <vt:lpstr>Conclusions</vt:lpstr>
      <vt:lpstr>Recommendations prior to treating patients with whiplash injuries. </vt:lpstr>
      <vt:lpstr>References</vt:lpstr>
      <vt:lpstr>References</vt:lpstr>
      <vt:lpstr>PowerPoint Presentation</vt:lpstr>
      <vt:lpstr>Cranio-cervical Flexion Test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Whiplash Associated Disorders</dc:title>
  <dc:creator>James Lehman</dc:creator>
  <cp:lastModifiedBy>James Lehman</cp:lastModifiedBy>
  <cp:revision>256</cp:revision>
  <cp:lastPrinted>2018-02-02T14:18:11Z</cp:lastPrinted>
  <dcterms:created xsi:type="dcterms:W3CDTF">2015-05-24T20:12:36Z</dcterms:created>
  <dcterms:modified xsi:type="dcterms:W3CDTF">2023-04-26T20:50:56Z</dcterms:modified>
</cp:coreProperties>
</file>